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2629" y="224505"/>
            <a:ext cx="3915372" cy="96147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9569" y="353018"/>
            <a:ext cx="3933460" cy="4231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8556" y="774951"/>
            <a:ext cx="5070886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23400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04040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42104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345287" y="0"/>
            <a:ext cx="5942965" cy="2276475"/>
          </a:xfrm>
          <a:custGeom>
            <a:avLst/>
            <a:gdLst/>
            <a:ahLst/>
            <a:cxnLst/>
            <a:rect l="l" t="t" r="r" b="b"/>
            <a:pathLst>
              <a:path w="5942965" h="2276475">
                <a:moveTo>
                  <a:pt x="5942713" y="0"/>
                </a:moveTo>
                <a:lnTo>
                  <a:pt x="0" y="0"/>
                </a:lnTo>
                <a:lnTo>
                  <a:pt x="334" y="7116"/>
                </a:lnTo>
                <a:lnTo>
                  <a:pt x="3616" y="55100"/>
                </a:lnTo>
                <a:lnTo>
                  <a:pt x="8056" y="102820"/>
                </a:lnTo>
                <a:lnTo>
                  <a:pt x="13794" y="150238"/>
                </a:lnTo>
                <a:lnTo>
                  <a:pt x="20968" y="197314"/>
                </a:lnTo>
                <a:lnTo>
                  <a:pt x="29718" y="244008"/>
                </a:lnTo>
                <a:lnTo>
                  <a:pt x="40181" y="290281"/>
                </a:lnTo>
                <a:lnTo>
                  <a:pt x="52499" y="336093"/>
                </a:lnTo>
                <a:lnTo>
                  <a:pt x="70210" y="389308"/>
                </a:lnTo>
                <a:lnTo>
                  <a:pt x="93355" y="440333"/>
                </a:lnTo>
                <a:lnTo>
                  <a:pt x="123649" y="486475"/>
                </a:lnTo>
                <a:lnTo>
                  <a:pt x="162805" y="525039"/>
                </a:lnTo>
                <a:lnTo>
                  <a:pt x="201870" y="549037"/>
                </a:lnTo>
                <a:lnTo>
                  <a:pt x="244428" y="565477"/>
                </a:lnTo>
                <a:lnTo>
                  <a:pt x="289524" y="576044"/>
                </a:lnTo>
                <a:lnTo>
                  <a:pt x="336205" y="582426"/>
                </a:lnTo>
                <a:lnTo>
                  <a:pt x="383518" y="586305"/>
                </a:lnTo>
                <a:lnTo>
                  <a:pt x="430509" y="589368"/>
                </a:lnTo>
                <a:lnTo>
                  <a:pt x="478485" y="593436"/>
                </a:lnTo>
                <a:lnTo>
                  <a:pt x="526285" y="598945"/>
                </a:lnTo>
                <a:lnTo>
                  <a:pt x="573876" y="605875"/>
                </a:lnTo>
                <a:lnTo>
                  <a:pt x="621228" y="614205"/>
                </a:lnTo>
                <a:lnTo>
                  <a:pt x="668307" y="623916"/>
                </a:lnTo>
                <a:lnTo>
                  <a:pt x="715082" y="634987"/>
                </a:lnTo>
                <a:lnTo>
                  <a:pt x="761521" y="647397"/>
                </a:lnTo>
                <a:lnTo>
                  <a:pt x="807593" y="661128"/>
                </a:lnTo>
                <a:lnTo>
                  <a:pt x="853264" y="676157"/>
                </a:lnTo>
                <a:lnTo>
                  <a:pt x="898504" y="692465"/>
                </a:lnTo>
                <a:lnTo>
                  <a:pt x="943280" y="710032"/>
                </a:lnTo>
                <a:lnTo>
                  <a:pt x="987561" y="728837"/>
                </a:lnTo>
                <a:lnTo>
                  <a:pt x="1031315" y="748861"/>
                </a:lnTo>
                <a:lnTo>
                  <a:pt x="1074509" y="770082"/>
                </a:lnTo>
                <a:lnTo>
                  <a:pt x="1117112" y="792481"/>
                </a:lnTo>
                <a:lnTo>
                  <a:pt x="1159092" y="816037"/>
                </a:lnTo>
                <a:lnTo>
                  <a:pt x="1200417" y="840730"/>
                </a:lnTo>
                <a:lnTo>
                  <a:pt x="1241055" y="866539"/>
                </a:lnTo>
                <a:lnTo>
                  <a:pt x="1280974" y="893445"/>
                </a:lnTo>
                <a:lnTo>
                  <a:pt x="1320143" y="921428"/>
                </a:lnTo>
                <a:lnTo>
                  <a:pt x="1358529" y="950466"/>
                </a:lnTo>
                <a:lnTo>
                  <a:pt x="1396100" y="980539"/>
                </a:lnTo>
                <a:lnTo>
                  <a:pt x="1432825" y="1011628"/>
                </a:lnTo>
                <a:lnTo>
                  <a:pt x="1468672" y="1043712"/>
                </a:lnTo>
                <a:lnTo>
                  <a:pt x="1503608" y="1076770"/>
                </a:lnTo>
                <a:lnTo>
                  <a:pt x="1537603" y="1110783"/>
                </a:lnTo>
                <a:lnTo>
                  <a:pt x="1570623" y="1145730"/>
                </a:lnTo>
                <a:lnTo>
                  <a:pt x="1602637" y="1181591"/>
                </a:lnTo>
                <a:lnTo>
                  <a:pt x="1633614" y="1218346"/>
                </a:lnTo>
                <a:lnTo>
                  <a:pt x="1663521" y="1255973"/>
                </a:lnTo>
                <a:lnTo>
                  <a:pt x="1692326" y="1294454"/>
                </a:lnTo>
                <a:lnTo>
                  <a:pt x="1719998" y="1333768"/>
                </a:lnTo>
                <a:lnTo>
                  <a:pt x="1746504" y="1373894"/>
                </a:lnTo>
                <a:lnTo>
                  <a:pt x="1771813" y="1414812"/>
                </a:lnTo>
                <a:lnTo>
                  <a:pt x="1795892" y="1456502"/>
                </a:lnTo>
                <a:lnTo>
                  <a:pt x="1819294" y="1499344"/>
                </a:lnTo>
                <a:lnTo>
                  <a:pt x="1889643" y="1632052"/>
                </a:lnTo>
                <a:lnTo>
                  <a:pt x="1913905" y="1676277"/>
                </a:lnTo>
                <a:lnTo>
                  <a:pt x="1938954" y="1719792"/>
                </a:lnTo>
                <a:lnTo>
                  <a:pt x="1965021" y="1762176"/>
                </a:lnTo>
                <a:lnTo>
                  <a:pt x="1992334" y="1803008"/>
                </a:lnTo>
                <a:lnTo>
                  <a:pt x="2021122" y="1841865"/>
                </a:lnTo>
                <a:lnTo>
                  <a:pt x="2051615" y="1878325"/>
                </a:lnTo>
                <a:lnTo>
                  <a:pt x="2084042" y="1911967"/>
                </a:lnTo>
                <a:lnTo>
                  <a:pt x="2118631" y="1942369"/>
                </a:lnTo>
                <a:lnTo>
                  <a:pt x="2155612" y="1969109"/>
                </a:lnTo>
                <a:lnTo>
                  <a:pt x="2195215" y="1991765"/>
                </a:lnTo>
                <a:lnTo>
                  <a:pt x="2237668" y="2009915"/>
                </a:lnTo>
                <a:lnTo>
                  <a:pt x="2283201" y="2023138"/>
                </a:lnTo>
                <a:lnTo>
                  <a:pt x="2336925" y="2031277"/>
                </a:lnTo>
                <a:lnTo>
                  <a:pt x="2391240" y="2032521"/>
                </a:lnTo>
                <a:lnTo>
                  <a:pt x="2445744" y="2028186"/>
                </a:lnTo>
                <a:lnTo>
                  <a:pt x="2500035" y="2019589"/>
                </a:lnTo>
                <a:lnTo>
                  <a:pt x="2553711" y="2008046"/>
                </a:lnTo>
                <a:lnTo>
                  <a:pt x="2602743" y="1995741"/>
                </a:lnTo>
                <a:lnTo>
                  <a:pt x="2651404" y="1982052"/>
                </a:lnTo>
                <a:lnTo>
                  <a:pt x="2699658" y="1966995"/>
                </a:lnTo>
                <a:lnTo>
                  <a:pt x="2747471" y="1950589"/>
                </a:lnTo>
                <a:lnTo>
                  <a:pt x="2794809" y="1932853"/>
                </a:lnTo>
                <a:lnTo>
                  <a:pt x="2841635" y="1913804"/>
                </a:lnTo>
                <a:lnTo>
                  <a:pt x="2887916" y="1893461"/>
                </a:lnTo>
                <a:lnTo>
                  <a:pt x="2933616" y="1871842"/>
                </a:lnTo>
                <a:lnTo>
                  <a:pt x="2978700" y="1848965"/>
                </a:lnTo>
                <a:lnTo>
                  <a:pt x="3023135" y="1824849"/>
                </a:lnTo>
                <a:lnTo>
                  <a:pt x="3066884" y="1799511"/>
                </a:lnTo>
                <a:lnTo>
                  <a:pt x="3109912" y="1772971"/>
                </a:lnTo>
                <a:lnTo>
                  <a:pt x="3152186" y="1745245"/>
                </a:lnTo>
                <a:lnTo>
                  <a:pt x="3193670" y="1716353"/>
                </a:lnTo>
                <a:lnTo>
                  <a:pt x="3234329" y="1686313"/>
                </a:lnTo>
                <a:lnTo>
                  <a:pt x="3274128" y="1655143"/>
                </a:lnTo>
                <a:lnTo>
                  <a:pt x="3313033" y="1622861"/>
                </a:lnTo>
                <a:lnTo>
                  <a:pt x="3351008" y="1589485"/>
                </a:lnTo>
                <a:lnTo>
                  <a:pt x="3388329" y="1555014"/>
                </a:lnTo>
                <a:lnTo>
                  <a:pt x="3425473" y="1519943"/>
                </a:lnTo>
                <a:lnTo>
                  <a:pt x="3462814" y="1484986"/>
                </a:lnTo>
                <a:lnTo>
                  <a:pt x="3500725" y="1450854"/>
                </a:lnTo>
                <a:lnTo>
                  <a:pt x="3539576" y="1418261"/>
                </a:lnTo>
                <a:lnTo>
                  <a:pt x="3579740" y="1387921"/>
                </a:lnTo>
                <a:lnTo>
                  <a:pt x="3621590" y="1360547"/>
                </a:lnTo>
                <a:lnTo>
                  <a:pt x="3665497" y="1336851"/>
                </a:lnTo>
                <a:lnTo>
                  <a:pt x="3711835" y="1317548"/>
                </a:lnTo>
                <a:lnTo>
                  <a:pt x="3755958" y="1304265"/>
                </a:lnTo>
                <a:lnTo>
                  <a:pt x="3799782" y="1295589"/>
                </a:lnTo>
                <a:lnTo>
                  <a:pt x="3843304" y="1291274"/>
                </a:lnTo>
                <a:lnTo>
                  <a:pt x="3886517" y="1291077"/>
                </a:lnTo>
                <a:lnTo>
                  <a:pt x="3929418" y="1294752"/>
                </a:lnTo>
                <a:lnTo>
                  <a:pt x="3972002" y="1302055"/>
                </a:lnTo>
                <a:lnTo>
                  <a:pt x="4014262" y="1312743"/>
                </a:lnTo>
                <a:lnTo>
                  <a:pt x="4056196" y="1326570"/>
                </a:lnTo>
                <a:lnTo>
                  <a:pt x="4097797" y="1343292"/>
                </a:lnTo>
                <a:lnTo>
                  <a:pt x="4139061" y="1362664"/>
                </a:lnTo>
                <a:lnTo>
                  <a:pt x="4179984" y="1384443"/>
                </a:lnTo>
                <a:lnTo>
                  <a:pt x="4220559" y="1408384"/>
                </a:lnTo>
                <a:lnTo>
                  <a:pt x="4260783" y="1434242"/>
                </a:lnTo>
                <a:lnTo>
                  <a:pt x="4300650" y="1461774"/>
                </a:lnTo>
                <a:lnTo>
                  <a:pt x="4340156" y="1490734"/>
                </a:lnTo>
                <a:lnTo>
                  <a:pt x="4379296" y="1520878"/>
                </a:lnTo>
                <a:lnTo>
                  <a:pt x="4418065" y="1551962"/>
                </a:lnTo>
                <a:lnTo>
                  <a:pt x="4456458" y="1583741"/>
                </a:lnTo>
                <a:lnTo>
                  <a:pt x="4494470" y="1615972"/>
                </a:lnTo>
                <a:lnTo>
                  <a:pt x="4642613" y="1744515"/>
                </a:lnTo>
                <a:lnTo>
                  <a:pt x="4678648" y="1775334"/>
                </a:lnTo>
                <a:lnTo>
                  <a:pt x="4716384" y="1806531"/>
                </a:lnTo>
                <a:lnTo>
                  <a:pt x="4754872" y="1836837"/>
                </a:lnTo>
                <a:lnTo>
                  <a:pt x="4794086" y="1866241"/>
                </a:lnTo>
                <a:lnTo>
                  <a:pt x="4833997" y="1894731"/>
                </a:lnTo>
                <a:lnTo>
                  <a:pt x="4874579" y="1922297"/>
                </a:lnTo>
                <a:lnTo>
                  <a:pt x="4915806" y="1948927"/>
                </a:lnTo>
                <a:lnTo>
                  <a:pt x="4957650" y="1974610"/>
                </a:lnTo>
                <a:lnTo>
                  <a:pt x="5000085" y="1999335"/>
                </a:lnTo>
                <a:lnTo>
                  <a:pt x="5043083" y="2023091"/>
                </a:lnTo>
                <a:lnTo>
                  <a:pt x="5086618" y="2045867"/>
                </a:lnTo>
                <a:lnTo>
                  <a:pt x="5130662" y="2067652"/>
                </a:lnTo>
                <a:lnTo>
                  <a:pt x="5175190" y="2088433"/>
                </a:lnTo>
                <a:lnTo>
                  <a:pt x="5220173" y="2108202"/>
                </a:lnTo>
                <a:lnTo>
                  <a:pt x="5265585" y="2126945"/>
                </a:lnTo>
                <a:lnTo>
                  <a:pt x="5311400" y="2144653"/>
                </a:lnTo>
                <a:lnTo>
                  <a:pt x="5357589" y="2161313"/>
                </a:lnTo>
                <a:lnTo>
                  <a:pt x="5404127" y="2176916"/>
                </a:lnTo>
                <a:lnTo>
                  <a:pt x="5450987" y="2191449"/>
                </a:lnTo>
                <a:lnTo>
                  <a:pt x="5498141" y="2204901"/>
                </a:lnTo>
                <a:lnTo>
                  <a:pt x="5545563" y="2217262"/>
                </a:lnTo>
                <a:lnTo>
                  <a:pt x="5593225" y="2228520"/>
                </a:lnTo>
                <a:lnTo>
                  <a:pt x="5641101" y="2238664"/>
                </a:lnTo>
                <a:lnTo>
                  <a:pt x="5689164" y="2247684"/>
                </a:lnTo>
                <a:lnTo>
                  <a:pt x="5737388" y="2255567"/>
                </a:lnTo>
                <a:lnTo>
                  <a:pt x="5785744" y="2262303"/>
                </a:lnTo>
                <a:lnTo>
                  <a:pt x="5834207" y="2267880"/>
                </a:lnTo>
                <a:lnTo>
                  <a:pt x="5882748" y="2272288"/>
                </a:lnTo>
                <a:lnTo>
                  <a:pt x="5931343" y="2275515"/>
                </a:lnTo>
                <a:lnTo>
                  <a:pt x="5942713" y="2275991"/>
                </a:lnTo>
                <a:lnTo>
                  <a:pt x="594271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7307" y="2171005"/>
            <a:ext cx="1362074" cy="26288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076801"/>
            <a:ext cx="7525961" cy="421019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560918" y="3894894"/>
            <a:ext cx="7237095" cy="6073140"/>
          </a:xfrm>
          <a:custGeom>
            <a:avLst/>
            <a:gdLst/>
            <a:ahLst/>
            <a:cxnLst/>
            <a:rect l="l" t="t" r="r" b="b"/>
            <a:pathLst>
              <a:path w="7237095" h="6073140">
                <a:moveTo>
                  <a:pt x="6091866" y="6073141"/>
                </a:moveTo>
                <a:lnTo>
                  <a:pt x="1145173" y="6073141"/>
                </a:lnTo>
                <a:lnTo>
                  <a:pt x="1116422" y="6070296"/>
                </a:lnTo>
                <a:lnTo>
                  <a:pt x="1063792" y="6048496"/>
                </a:lnTo>
                <a:lnTo>
                  <a:pt x="1023132" y="6007837"/>
                </a:lnTo>
                <a:lnTo>
                  <a:pt x="1001332" y="5955206"/>
                </a:lnTo>
                <a:lnTo>
                  <a:pt x="998487" y="5926456"/>
                </a:lnTo>
                <a:lnTo>
                  <a:pt x="998487" y="5762627"/>
                </a:lnTo>
                <a:lnTo>
                  <a:pt x="995643" y="5733876"/>
                </a:lnTo>
                <a:lnTo>
                  <a:pt x="973842" y="5681246"/>
                </a:lnTo>
                <a:lnTo>
                  <a:pt x="933183" y="5640586"/>
                </a:lnTo>
                <a:lnTo>
                  <a:pt x="880552" y="5618786"/>
                </a:lnTo>
                <a:lnTo>
                  <a:pt x="851802" y="5615941"/>
                </a:lnTo>
                <a:lnTo>
                  <a:pt x="831443" y="5615941"/>
                </a:lnTo>
                <a:lnTo>
                  <a:pt x="802693" y="5613096"/>
                </a:lnTo>
                <a:lnTo>
                  <a:pt x="750062" y="5591296"/>
                </a:lnTo>
                <a:lnTo>
                  <a:pt x="709403" y="5550637"/>
                </a:lnTo>
                <a:lnTo>
                  <a:pt x="687602" y="5498006"/>
                </a:lnTo>
                <a:lnTo>
                  <a:pt x="684758" y="5469256"/>
                </a:lnTo>
                <a:lnTo>
                  <a:pt x="684758" y="5175885"/>
                </a:lnTo>
                <a:lnTo>
                  <a:pt x="695923" y="5119751"/>
                </a:lnTo>
                <a:lnTo>
                  <a:pt x="727721" y="5072162"/>
                </a:lnTo>
                <a:lnTo>
                  <a:pt x="775309" y="5040365"/>
                </a:lnTo>
                <a:lnTo>
                  <a:pt x="831443" y="5029199"/>
                </a:lnTo>
                <a:lnTo>
                  <a:pt x="1905207" y="5029199"/>
                </a:lnTo>
                <a:lnTo>
                  <a:pt x="1951571" y="5021721"/>
                </a:lnTo>
                <a:lnTo>
                  <a:pt x="1991838" y="5000897"/>
                </a:lnTo>
                <a:lnTo>
                  <a:pt x="2023591" y="4969144"/>
                </a:lnTo>
                <a:lnTo>
                  <a:pt x="2044415" y="4928878"/>
                </a:lnTo>
                <a:lnTo>
                  <a:pt x="2051893" y="4882514"/>
                </a:lnTo>
                <a:lnTo>
                  <a:pt x="2051893" y="4848227"/>
                </a:lnTo>
                <a:lnTo>
                  <a:pt x="2044415" y="4801863"/>
                </a:lnTo>
                <a:lnTo>
                  <a:pt x="2023591" y="4761596"/>
                </a:lnTo>
                <a:lnTo>
                  <a:pt x="1991838" y="4729843"/>
                </a:lnTo>
                <a:lnTo>
                  <a:pt x="1951571" y="4709020"/>
                </a:lnTo>
                <a:lnTo>
                  <a:pt x="1905207" y="4701541"/>
                </a:lnTo>
                <a:lnTo>
                  <a:pt x="650022" y="4701541"/>
                </a:lnTo>
                <a:lnTo>
                  <a:pt x="603658" y="4694063"/>
                </a:lnTo>
                <a:lnTo>
                  <a:pt x="563391" y="4673240"/>
                </a:lnTo>
                <a:lnTo>
                  <a:pt x="531638" y="4641487"/>
                </a:lnTo>
                <a:lnTo>
                  <a:pt x="510814" y="4601220"/>
                </a:lnTo>
                <a:lnTo>
                  <a:pt x="503336" y="4554856"/>
                </a:lnTo>
                <a:lnTo>
                  <a:pt x="503336" y="4391027"/>
                </a:lnTo>
                <a:lnTo>
                  <a:pt x="495858" y="4344663"/>
                </a:lnTo>
                <a:lnTo>
                  <a:pt x="475034" y="4304396"/>
                </a:lnTo>
                <a:lnTo>
                  <a:pt x="443281" y="4272643"/>
                </a:lnTo>
                <a:lnTo>
                  <a:pt x="403015" y="4251820"/>
                </a:lnTo>
                <a:lnTo>
                  <a:pt x="356651" y="4244341"/>
                </a:lnTo>
                <a:lnTo>
                  <a:pt x="237619" y="4244341"/>
                </a:lnTo>
                <a:lnTo>
                  <a:pt x="191255" y="4236863"/>
                </a:lnTo>
                <a:lnTo>
                  <a:pt x="150988" y="4216040"/>
                </a:lnTo>
                <a:lnTo>
                  <a:pt x="119235" y="4184287"/>
                </a:lnTo>
                <a:lnTo>
                  <a:pt x="98412" y="4144020"/>
                </a:lnTo>
                <a:lnTo>
                  <a:pt x="90933" y="4097656"/>
                </a:lnTo>
                <a:lnTo>
                  <a:pt x="90933" y="3804285"/>
                </a:lnTo>
                <a:lnTo>
                  <a:pt x="98412" y="3757921"/>
                </a:lnTo>
                <a:lnTo>
                  <a:pt x="119235" y="3717654"/>
                </a:lnTo>
                <a:lnTo>
                  <a:pt x="150988" y="3685901"/>
                </a:lnTo>
                <a:lnTo>
                  <a:pt x="191255" y="3665077"/>
                </a:lnTo>
                <a:lnTo>
                  <a:pt x="237619" y="3657599"/>
                </a:lnTo>
                <a:lnTo>
                  <a:pt x="1335344" y="3657599"/>
                </a:lnTo>
                <a:lnTo>
                  <a:pt x="1381708" y="3650121"/>
                </a:lnTo>
                <a:lnTo>
                  <a:pt x="1421975" y="3629297"/>
                </a:lnTo>
                <a:lnTo>
                  <a:pt x="1453728" y="3597544"/>
                </a:lnTo>
                <a:lnTo>
                  <a:pt x="1474552" y="3557278"/>
                </a:lnTo>
                <a:lnTo>
                  <a:pt x="1482030" y="3510914"/>
                </a:lnTo>
                <a:lnTo>
                  <a:pt x="1482030" y="3476627"/>
                </a:lnTo>
                <a:lnTo>
                  <a:pt x="1474552" y="3430263"/>
                </a:lnTo>
                <a:lnTo>
                  <a:pt x="1453728" y="3389996"/>
                </a:lnTo>
                <a:lnTo>
                  <a:pt x="1421975" y="3358243"/>
                </a:lnTo>
                <a:lnTo>
                  <a:pt x="1381708" y="3337420"/>
                </a:lnTo>
                <a:lnTo>
                  <a:pt x="1335344" y="3329942"/>
                </a:lnTo>
                <a:lnTo>
                  <a:pt x="183446" y="3329942"/>
                </a:lnTo>
                <a:lnTo>
                  <a:pt x="137082" y="3322463"/>
                </a:lnTo>
                <a:lnTo>
                  <a:pt x="96815" y="3301640"/>
                </a:lnTo>
                <a:lnTo>
                  <a:pt x="65062" y="3269887"/>
                </a:lnTo>
                <a:lnTo>
                  <a:pt x="44238" y="3229620"/>
                </a:lnTo>
                <a:lnTo>
                  <a:pt x="36760" y="3183256"/>
                </a:lnTo>
                <a:lnTo>
                  <a:pt x="36760" y="2889885"/>
                </a:lnTo>
                <a:lnTo>
                  <a:pt x="44238" y="2843521"/>
                </a:lnTo>
                <a:lnTo>
                  <a:pt x="65062" y="2803254"/>
                </a:lnTo>
                <a:lnTo>
                  <a:pt x="96815" y="2771501"/>
                </a:lnTo>
                <a:lnTo>
                  <a:pt x="137082" y="2750677"/>
                </a:lnTo>
                <a:lnTo>
                  <a:pt x="183446" y="2743199"/>
                </a:lnTo>
                <a:lnTo>
                  <a:pt x="1006583" y="2743199"/>
                </a:lnTo>
                <a:lnTo>
                  <a:pt x="1052947" y="2735721"/>
                </a:lnTo>
                <a:lnTo>
                  <a:pt x="1093214" y="2714897"/>
                </a:lnTo>
                <a:lnTo>
                  <a:pt x="1124967" y="2683144"/>
                </a:lnTo>
                <a:lnTo>
                  <a:pt x="1145790" y="2642878"/>
                </a:lnTo>
                <a:lnTo>
                  <a:pt x="1153269" y="2596514"/>
                </a:lnTo>
                <a:lnTo>
                  <a:pt x="1153269" y="2562227"/>
                </a:lnTo>
                <a:lnTo>
                  <a:pt x="1145790" y="2515863"/>
                </a:lnTo>
                <a:lnTo>
                  <a:pt x="1124967" y="2475597"/>
                </a:lnTo>
                <a:lnTo>
                  <a:pt x="1093214" y="2443843"/>
                </a:lnTo>
                <a:lnTo>
                  <a:pt x="1052947" y="2423020"/>
                </a:lnTo>
                <a:lnTo>
                  <a:pt x="1006583" y="2415542"/>
                </a:lnTo>
                <a:lnTo>
                  <a:pt x="258901" y="2415542"/>
                </a:lnTo>
                <a:lnTo>
                  <a:pt x="212537" y="2408063"/>
                </a:lnTo>
                <a:lnTo>
                  <a:pt x="172271" y="2387240"/>
                </a:lnTo>
                <a:lnTo>
                  <a:pt x="140518" y="2355487"/>
                </a:lnTo>
                <a:lnTo>
                  <a:pt x="119694" y="2315220"/>
                </a:lnTo>
                <a:lnTo>
                  <a:pt x="112216" y="2268856"/>
                </a:lnTo>
                <a:lnTo>
                  <a:pt x="112216" y="1518285"/>
                </a:lnTo>
                <a:lnTo>
                  <a:pt x="119694" y="1471921"/>
                </a:lnTo>
                <a:lnTo>
                  <a:pt x="140518" y="1431654"/>
                </a:lnTo>
                <a:lnTo>
                  <a:pt x="172271" y="1399901"/>
                </a:lnTo>
                <a:lnTo>
                  <a:pt x="212537" y="1379078"/>
                </a:lnTo>
                <a:lnTo>
                  <a:pt x="258901" y="1371599"/>
                </a:lnTo>
                <a:lnTo>
                  <a:pt x="406955" y="1371599"/>
                </a:lnTo>
                <a:lnTo>
                  <a:pt x="453319" y="1364121"/>
                </a:lnTo>
                <a:lnTo>
                  <a:pt x="493585" y="1343298"/>
                </a:lnTo>
                <a:lnTo>
                  <a:pt x="525338" y="1311544"/>
                </a:lnTo>
                <a:lnTo>
                  <a:pt x="546162" y="1271278"/>
                </a:lnTo>
                <a:lnTo>
                  <a:pt x="553640" y="1224914"/>
                </a:lnTo>
                <a:lnTo>
                  <a:pt x="553640" y="1190627"/>
                </a:lnTo>
                <a:lnTo>
                  <a:pt x="546162" y="1144263"/>
                </a:lnTo>
                <a:lnTo>
                  <a:pt x="525338" y="1103997"/>
                </a:lnTo>
                <a:lnTo>
                  <a:pt x="493585" y="1072244"/>
                </a:lnTo>
                <a:lnTo>
                  <a:pt x="453319" y="1051420"/>
                </a:lnTo>
                <a:lnTo>
                  <a:pt x="406955" y="1043942"/>
                </a:lnTo>
                <a:lnTo>
                  <a:pt x="146685" y="1043942"/>
                </a:lnTo>
                <a:lnTo>
                  <a:pt x="100321" y="1036464"/>
                </a:lnTo>
                <a:lnTo>
                  <a:pt x="60054" y="1015640"/>
                </a:lnTo>
                <a:lnTo>
                  <a:pt x="28301" y="983887"/>
                </a:lnTo>
                <a:lnTo>
                  <a:pt x="7478" y="943620"/>
                </a:lnTo>
                <a:lnTo>
                  <a:pt x="0" y="897256"/>
                </a:lnTo>
                <a:lnTo>
                  <a:pt x="0" y="603885"/>
                </a:lnTo>
                <a:lnTo>
                  <a:pt x="7478" y="557521"/>
                </a:lnTo>
                <a:lnTo>
                  <a:pt x="28301" y="517254"/>
                </a:lnTo>
                <a:lnTo>
                  <a:pt x="60054" y="485501"/>
                </a:lnTo>
                <a:lnTo>
                  <a:pt x="100321" y="464678"/>
                </a:lnTo>
                <a:lnTo>
                  <a:pt x="146685" y="457199"/>
                </a:lnTo>
                <a:lnTo>
                  <a:pt x="420944" y="457199"/>
                </a:lnTo>
                <a:lnTo>
                  <a:pt x="467308" y="449721"/>
                </a:lnTo>
                <a:lnTo>
                  <a:pt x="507575" y="428898"/>
                </a:lnTo>
                <a:lnTo>
                  <a:pt x="539328" y="397144"/>
                </a:lnTo>
                <a:lnTo>
                  <a:pt x="560152" y="356878"/>
                </a:lnTo>
                <a:lnTo>
                  <a:pt x="567630" y="310514"/>
                </a:lnTo>
                <a:lnTo>
                  <a:pt x="567630" y="146685"/>
                </a:lnTo>
                <a:lnTo>
                  <a:pt x="575108" y="100321"/>
                </a:lnTo>
                <a:lnTo>
                  <a:pt x="595932" y="60054"/>
                </a:lnTo>
                <a:lnTo>
                  <a:pt x="627685" y="28301"/>
                </a:lnTo>
                <a:lnTo>
                  <a:pt x="667952" y="7478"/>
                </a:lnTo>
                <a:lnTo>
                  <a:pt x="714315" y="0"/>
                </a:lnTo>
                <a:lnTo>
                  <a:pt x="6522723" y="0"/>
                </a:lnTo>
                <a:lnTo>
                  <a:pt x="6569087" y="7478"/>
                </a:lnTo>
                <a:lnTo>
                  <a:pt x="6609353" y="28301"/>
                </a:lnTo>
                <a:lnTo>
                  <a:pt x="6641107" y="60054"/>
                </a:lnTo>
                <a:lnTo>
                  <a:pt x="6661930" y="100321"/>
                </a:lnTo>
                <a:lnTo>
                  <a:pt x="6669408" y="146685"/>
                </a:lnTo>
                <a:lnTo>
                  <a:pt x="6669408" y="310514"/>
                </a:lnTo>
                <a:lnTo>
                  <a:pt x="6672253" y="339264"/>
                </a:lnTo>
                <a:lnTo>
                  <a:pt x="6694053" y="391895"/>
                </a:lnTo>
                <a:lnTo>
                  <a:pt x="6734713" y="432555"/>
                </a:lnTo>
                <a:lnTo>
                  <a:pt x="6787344" y="454355"/>
                </a:lnTo>
                <a:lnTo>
                  <a:pt x="6816094" y="457199"/>
                </a:lnTo>
                <a:lnTo>
                  <a:pt x="7090354" y="457199"/>
                </a:lnTo>
                <a:lnTo>
                  <a:pt x="7119104" y="460044"/>
                </a:lnTo>
                <a:lnTo>
                  <a:pt x="7171735" y="481844"/>
                </a:lnTo>
                <a:lnTo>
                  <a:pt x="7212394" y="522504"/>
                </a:lnTo>
                <a:lnTo>
                  <a:pt x="7234194" y="575134"/>
                </a:lnTo>
                <a:lnTo>
                  <a:pt x="7237039" y="603885"/>
                </a:lnTo>
                <a:lnTo>
                  <a:pt x="7237039" y="897256"/>
                </a:lnTo>
                <a:lnTo>
                  <a:pt x="7225873" y="953390"/>
                </a:lnTo>
                <a:lnTo>
                  <a:pt x="7194076" y="1000979"/>
                </a:lnTo>
                <a:lnTo>
                  <a:pt x="7146488" y="1032776"/>
                </a:lnTo>
                <a:lnTo>
                  <a:pt x="7090354" y="1043942"/>
                </a:lnTo>
                <a:lnTo>
                  <a:pt x="6830084" y="1043942"/>
                </a:lnTo>
                <a:lnTo>
                  <a:pt x="6801333" y="1046786"/>
                </a:lnTo>
                <a:lnTo>
                  <a:pt x="6748703" y="1068587"/>
                </a:lnTo>
                <a:lnTo>
                  <a:pt x="6708043" y="1109246"/>
                </a:lnTo>
                <a:lnTo>
                  <a:pt x="6686243" y="1161877"/>
                </a:lnTo>
                <a:lnTo>
                  <a:pt x="6683398" y="1190627"/>
                </a:lnTo>
                <a:lnTo>
                  <a:pt x="6683398" y="1224914"/>
                </a:lnTo>
                <a:lnTo>
                  <a:pt x="6690876" y="1271278"/>
                </a:lnTo>
                <a:lnTo>
                  <a:pt x="6711700" y="1311544"/>
                </a:lnTo>
                <a:lnTo>
                  <a:pt x="6743453" y="1343298"/>
                </a:lnTo>
                <a:lnTo>
                  <a:pt x="6783720" y="1364121"/>
                </a:lnTo>
                <a:lnTo>
                  <a:pt x="6830084" y="1371599"/>
                </a:lnTo>
                <a:lnTo>
                  <a:pt x="6977988" y="1371599"/>
                </a:lnTo>
                <a:lnTo>
                  <a:pt x="7024352" y="1379078"/>
                </a:lnTo>
                <a:lnTo>
                  <a:pt x="7064619" y="1399901"/>
                </a:lnTo>
                <a:lnTo>
                  <a:pt x="7096372" y="1431654"/>
                </a:lnTo>
                <a:lnTo>
                  <a:pt x="7117195" y="1471921"/>
                </a:lnTo>
                <a:lnTo>
                  <a:pt x="7124674" y="1518285"/>
                </a:lnTo>
                <a:lnTo>
                  <a:pt x="7124674" y="2268856"/>
                </a:lnTo>
                <a:lnTo>
                  <a:pt x="7113508" y="2324990"/>
                </a:lnTo>
                <a:lnTo>
                  <a:pt x="7081711" y="2372578"/>
                </a:lnTo>
                <a:lnTo>
                  <a:pt x="7034122" y="2404376"/>
                </a:lnTo>
                <a:lnTo>
                  <a:pt x="6977988" y="2415542"/>
                </a:lnTo>
                <a:lnTo>
                  <a:pt x="6230307" y="2415542"/>
                </a:lnTo>
                <a:lnTo>
                  <a:pt x="6201556" y="2418386"/>
                </a:lnTo>
                <a:lnTo>
                  <a:pt x="6148926" y="2440187"/>
                </a:lnTo>
                <a:lnTo>
                  <a:pt x="6108266" y="2480846"/>
                </a:lnTo>
                <a:lnTo>
                  <a:pt x="6086465" y="2533477"/>
                </a:lnTo>
                <a:lnTo>
                  <a:pt x="6083621" y="2562227"/>
                </a:lnTo>
                <a:lnTo>
                  <a:pt x="6083621" y="2596514"/>
                </a:lnTo>
                <a:lnTo>
                  <a:pt x="6091099" y="2642878"/>
                </a:lnTo>
                <a:lnTo>
                  <a:pt x="6111923" y="2683144"/>
                </a:lnTo>
                <a:lnTo>
                  <a:pt x="6143676" y="2714897"/>
                </a:lnTo>
                <a:lnTo>
                  <a:pt x="6183943" y="2735721"/>
                </a:lnTo>
                <a:lnTo>
                  <a:pt x="6230307" y="2743199"/>
                </a:lnTo>
                <a:lnTo>
                  <a:pt x="7053444" y="2743199"/>
                </a:lnTo>
                <a:lnTo>
                  <a:pt x="7099808" y="2750677"/>
                </a:lnTo>
                <a:lnTo>
                  <a:pt x="7140075" y="2771501"/>
                </a:lnTo>
                <a:lnTo>
                  <a:pt x="7171828" y="2803254"/>
                </a:lnTo>
                <a:lnTo>
                  <a:pt x="7192651" y="2843521"/>
                </a:lnTo>
                <a:lnTo>
                  <a:pt x="7200129" y="2889885"/>
                </a:lnTo>
                <a:lnTo>
                  <a:pt x="7200129" y="3183256"/>
                </a:lnTo>
                <a:lnTo>
                  <a:pt x="7192651" y="3229620"/>
                </a:lnTo>
                <a:lnTo>
                  <a:pt x="7171828" y="3269887"/>
                </a:lnTo>
                <a:lnTo>
                  <a:pt x="7140075" y="3301640"/>
                </a:lnTo>
                <a:lnTo>
                  <a:pt x="7099808" y="3322463"/>
                </a:lnTo>
                <a:lnTo>
                  <a:pt x="7053444" y="3329942"/>
                </a:lnTo>
                <a:lnTo>
                  <a:pt x="5901545" y="3329942"/>
                </a:lnTo>
                <a:lnTo>
                  <a:pt x="5855181" y="3337420"/>
                </a:lnTo>
                <a:lnTo>
                  <a:pt x="5814915" y="3358243"/>
                </a:lnTo>
                <a:lnTo>
                  <a:pt x="5783161" y="3389996"/>
                </a:lnTo>
                <a:lnTo>
                  <a:pt x="5762338" y="3430263"/>
                </a:lnTo>
                <a:lnTo>
                  <a:pt x="5754860" y="3476627"/>
                </a:lnTo>
                <a:lnTo>
                  <a:pt x="5754860" y="3510914"/>
                </a:lnTo>
                <a:lnTo>
                  <a:pt x="5762338" y="3557278"/>
                </a:lnTo>
                <a:lnTo>
                  <a:pt x="5783161" y="3597544"/>
                </a:lnTo>
                <a:lnTo>
                  <a:pt x="5814915" y="3629297"/>
                </a:lnTo>
                <a:lnTo>
                  <a:pt x="5855181" y="3650121"/>
                </a:lnTo>
                <a:lnTo>
                  <a:pt x="5901545" y="3657599"/>
                </a:lnTo>
                <a:lnTo>
                  <a:pt x="6999420" y="3657599"/>
                </a:lnTo>
                <a:lnTo>
                  <a:pt x="7045783" y="3665077"/>
                </a:lnTo>
                <a:lnTo>
                  <a:pt x="7086050" y="3685901"/>
                </a:lnTo>
                <a:lnTo>
                  <a:pt x="7117803" y="3717654"/>
                </a:lnTo>
                <a:lnTo>
                  <a:pt x="7138627" y="3757921"/>
                </a:lnTo>
                <a:lnTo>
                  <a:pt x="7146105" y="3804285"/>
                </a:lnTo>
                <a:lnTo>
                  <a:pt x="7146105" y="4097656"/>
                </a:lnTo>
                <a:lnTo>
                  <a:pt x="7138627" y="4144020"/>
                </a:lnTo>
                <a:lnTo>
                  <a:pt x="7117803" y="4184287"/>
                </a:lnTo>
                <a:lnTo>
                  <a:pt x="7086050" y="4216040"/>
                </a:lnTo>
                <a:lnTo>
                  <a:pt x="7045783" y="4236863"/>
                </a:lnTo>
                <a:lnTo>
                  <a:pt x="6999420" y="4244341"/>
                </a:lnTo>
                <a:lnTo>
                  <a:pt x="6880388" y="4244341"/>
                </a:lnTo>
                <a:lnTo>
                  <a:pt x="6834024" y="4251820"/>
                </a:lnTo>
                <a:lnTo>
                  <a:pt x="6793757" y="4272643"/>
                </a:lnTo>
                <a:lnTo>
                  <a:pt x="6762004" y="4304396"/>
                </a:lnTo>
                <a:lnTo>
                  <a:pt x="6741180" y="4344663"/>
                </a:lnTo>
                <a:lnTo>
                  <a:pt x="6733702" y="4391027"/>
                </a:lnTo>
                <a:lnTo>
                  <a:pt x="6733702" y="4554856"/>
                </a:lnTo>
                <a:lnTo>
                  <a:pt x="6726224" y="4601220"/>
                </a:lnTo>
                <a:lnTo>
                  <a:pt x="6705400" y="4641487"/>
                </a:lnTo>
                <a:lnTo>
                  <a:pt x="6673647" y="4673240"/>
                </a:lnTo>
                <a:lnTo>
                  <a:pt x="6633381" y="4694063"/>
                </a:lnTo>
                <a:lnTo>
                  <a:pt x="6587017" y="4701541"/>
                </a:lnTo>
                <a:lnTo>
                  <a:pt x="5331831" y="4701541"/>
                </a:lnTo>
                <a:lnTo>
                  <a:pt x="5285467" y="4709020"/>
                </a:lnTo>
                <a:lnTo>
                  <a:pt x="5245201" y="4729843"/>
                </a:lnTo>
                <a:lnTo>
                  <a:pt x="5213447" y="4761596"/>
                </a:lnTo>
                <a:lnTo>
                  <a:pt x="5192624" y="4801863"/>
                </a:lnTo>
                <a:lnTo>
                  <a:pt x="5185146" y="4848227"/>
                </a:lnTo>
                <a:lnTo>
                  <a:pt x="5185146" y="4882514"/>
                </a:lnTo>
                <a:lnTo>
                  <a:pt x="5192624" y="4928878"/>
                </a:lnTo>
                <a:lnTo>
                  <a:pt x="5213447" y="4969144"/>
                </a:lnTo>
                <a:lnTo>
                  <a:pt x="5245201" y="5000897"/>
                </a:lnTo>
                <a:lnTo>
                  <a:pt x="5285467" y="5021721"/>
                </a:lnTo>
                <a:lnTo>
                  <a:pt x="5331831" y="5029199"/>
                </a:lnTo>
                <a:lnTo>
                  <a:pt x="6405595" y="5029199"/>
                </a:lnTo>
                <a:lnTo>
                  <a:pt x="6451959" y="5036677"/>
                </a:lnTo>
                <a:lnTo>
                  <a:pt x="6492226" y="5057501"/>
                </a:lnTo>
                <a:lnTo>
                  <a:pt x="6523979" y="5089254"/>
                </a:lnTo>
                <a:lnTo>
                  <a:pt x="6544802" y="5129521"/>
                </a:lnTo>
                <a:lnTo>
                  <a:pt x="6552281" y="5175885"/>
                </a:lnTo>
                <a:lnTo>
                  <a:pt x="6552281" y="5469256"/>
                </a:lnTo>
                <a:lnTo>
                  <a:pt x="6544802" y="5515620"/>
                </a:lnTo>
                <a:lnTo>
                  <a:pt x="6523979" y="5555886"/>
                </a:lnTo>
                <a:lnTo>
                  <a:pt x="6492226" y="5587639"/>
                </a:lnTo>
                <a:lnTo>
                  <a:pt x="6451959" y="5608463"/>
                </a:lnTo>
                <a:lnTo>
                  <a:pt x="6405595" y="5615941"/>
                </a:lnTo>
                <a:lnTo>
                  <a:pt x="6385237" y="5615941"/>
                </a:lnTo>
                <a:lnTo>
                  <a:pt x="6338873" y="5623419"/>
                </a:lnTo>
                <a:lnTo>
                  <a:pt x="6298606" y="5644243"/>
                </a:lnTo>
                <a:lnTo>
                  <a:pt x="6266853" y="5675996"/>
                </a:lnTo>
                <a:lnTo>
                  <a:pt x="6246029" y="5716263"/>
                </a:lnTo>
                <a:lnTo>
                  <a:pt x="6238551" y="5762627"/>
                </a:lnTo>
                <a:lnTo>
                  <a:pt x="6238551" y="5926456"/>
                </a:lnTo>
                <a:lnTo>
                  <a:pt x="6231073" y="5972820"/>
                </a:lnTo>
                <a:lnTo>
                  <a:pt x="6210249" y="6013086"/>
                </a:lnTo>
                <a:lnTo>
                  <a:pt x="6178496" y="6044839"/>
                </a:lnTo>
                <a:lnTo>
                  <a:pt x="6138230" y="6065663"/>
                </a:lnTo>
                <a:lnTo>
                  <a:pt x="6091866" y="6073141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04040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58175" y="2886633"/>
            <a:ext cx="7191375" cy="700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404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656853" y="3929019"/>
            <a:ext cx="6891019" cy="515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404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94751"/>
            <a:ext cx="2962275" cy="7668259"/>
          </a:xfrm>
          <a:custGeom>
            <a:avLst/>
            <a:gdLst/>
            <a:ahLst/>
            <a:cxnLst/>
            <a:rect l="l" t="t" r="r" b="b"/>
            <a:pathLst>
              <a:path w="2962275" h="7668259">
                <a:moveTo>
                  <a:pt x="0" y="7667996"/>
                </a:moveTo>
                <a:lnTo>
                  <a:pt x="0" y="159"/>
                </a:lnTo>
                <a:lnTo>
                  <a:pt x="9187" y="0"/>
                </a:lnTo>
                <a:lnTo>
                  <a:pt x="56801" y="642"/>
                </a:lnTo>
                <a:lnTo>
                  <a:pt x="104254" y="2897"/>
                </a:lnTo>
                <a:lnTo>
                  <a:pt x="151526" y="6908"/>
                </a:lnTo>
                <a:lnTo>
                  <a:pt x="198596" y="12818"/>
                </a:lnTo>
                <a:lnTo>
                  <a:pt x="253738" y="23054"/>
                </a:lnTo>
                <a:lnTo>
                  <a:pt x="307458" y="38974"/>
                </a:lnTo>
                <a:lnTo>
                  <a:pt x="357323" y="62646"/>
                </a:lnTo>
                <a:lnTo>
                  <a:pt x="400898" y="96136"/>
                </a:lnTo>
                <a:lnTo>
                  <a:pt x="430032" y="131536"/>
                </a:lnTo>
                <a:lnTo>
                  <a:pt x="452160" y="171433"/>
                </a:lnTo>
                <a:lnTo>
                  <a:pt x="468820" y="214651"/>
                </a:lnTo>
                <a:lnTo>
                  <a:pt x="481550" y="260013"/>
                </a:lnTo>
                <a:lnTo>
                  <a:pt x="491890" y="306345"/>
                </a:lnTo>
                <a:lnTo>
                  <a:pt x="501376" y="352471"/>
                </a:lnTo>
                <a:lnTo>
                  <a:pt x="511993" y="399434"/>
                </a:lnTo>
                <a:lnTo>
                  <a:pt x="524013" y="446025"/>
                </a:lnTo>
                <a:lnTo>
                  <a:pt x="537412" y="492214"/>
                </a:lnTo>
                <a:lnTo>
                  <a:pt x="552165" y="537973"/>
                </a:lnTo>
                <a:lnTo>
                  <a:pt x="568248" y="583273"/>
                </a:lnTo>
                <a:lnTo>
                  <a:pt x="585637" y="628085"/>
                </a:lnTo>
                <a:lnTo>
                  <a:pt x="604306" y="672380"/>
                </a:lnTo>
                <a:lnTo>
                  <a:pt x="624233" y="716130"/>
                </a:lnTo>
                <a:lnTo>
                  <a:pt x="645391" y="759305"/>
                </a:lnTo>
                <a:lnTo>
                  <a:pt x="667756" y="801877"/>
                </a:lnTo>
                <a:lnTo>
                  <a:pt x="691305" y="843817"/>
                </a:lnTo>
                <a:lnTo>
                  <a:pt x="716012" y="885097"/>
                </a:lnTo>
                <a:lnTo>
                  <a:pt x="741854" y="925686"/>
                </a:lnTo>
                <a:lnTo>
                  <a:pt x="768805" y="965558"/>
                </a:lnTo>
                <a:lnTo>
                  <a:pt x="796841" y="1004681"/>
                </a:lnTo>
                <a:lnTo>
                  <a:pt x="825939" y="1043029"/>
                </a:lnTo>
                <a:lnTo>
                  <a:pt x="856072" y="1080572"/>
                </a:lnTo>
                <a:lnTo>
                  <a:pt x="887217" y="1117282"/>
                </a:lnTo>
                <a:lnTo>
                  <a:pt x="919349" y="1153128"/>
                </a:lnTo>
                <a:lnTo>
                  <a:pt x="952445" y="1188084"/>
                </a:lnTo>
                <a:lnTo>
                  <a:pt x="986478" y="1222119"/>
                </a:lnTo>
                <a:lnTo>
                  <a:pt x="1021426" y="1255205"/>
                </a:lnTo>
                <a:lnTo>
                  <a:pt x="1057263" y="1287313"/>
                </a:lnTo>
                <a:lnTo>
                  <a:pt x="1093965" y="1318415"/>
                </a:lnTo>
                <a:lnTo>
                  <a:pt x="1131507" y="1348482"/>
                </a:lnTo>
                <a:lnTo>
                  <a:pt x="1169866" y="1377484"/>
                </a:lnTo>
                <a:lnTo>
                  <a:pt x="1209016" y="1405393"/>
                </a:lnTo>
                <a:lnTo>
                  <a:pt x="1248933" y="1432180"/>
                </a:lnTo>
                <a:lnTo>
                  <a:pt x="1289593" y="1457816"/>
                </a:lnTo>
                <a:lnTo>
                  <a:pt x="1330971" y="1482273"/>
                </a:lnTo>
                <a:lnTo>
                  <a:pt x="1373042" y="1505522"/>
                </a:lnTo>
                <a:lnTo>
                  <a:pt x="1415783" y="1527533"/>
                </a:lnTo>
                <a:lnTo>
                  <a:pt x="1459169" y="1548279"/>
                </a:lnTo>
                <a:lnTo>
                  <a:pt x="1503174" y="1567730"/>
                </a:lnTo>
                <a:lnTo>
                  <a:pt x="1547776" y="1585857"/>
                </a:lnTo>
                <a:lnTo>
                  <a:pt x="1593425" y="1603154"/>
                </a:lnTo>
                <a:lnTo>
                  <a:pt x="1734536" y="1654615"/>
                </a:lnTo>
                <a:lnTo>
                  <a:pt x="1781673" y="1672574"/>
                </a:lnTo>
                <a:lnTo>
                  <a:pt x="1828215" y="1691412"/>
                </a:lnTo>
                <a:lnTo>
                  <a:pt x="1873777" y="1711412"/>
                </a:lnTo>
                <a:lnTo>
                  <a:pt x="1917972" y="1732859"/>
                </a:lnTo>
                <a:lnTo>
                  <a:pt x="1960414" y="1756040"/>
                </a:lnTo>
                <a:lnTo>
                  <a:pt x="2000716" y="1781237"/>
                </a:lnTo>
                <a:lnTo>
                  <a:pt x="2038492" y="1808737"/>
                </a:lnTo>
                <a:lnTo>
                  <a:pt x="2073356" y="1838825"/>
                </a:lnTo>
                <a:lnTo>
                  <a:pt x="2104920" y="1871784"/>
                </a:lnTo>
                <a:lnTo>
                  <a:pt x="2132799" y="1907901"/>
                </a:lnTo>
                <a:lnTo>
                  <a:pt x="2156607" y="1947460"/>
                </a:lnTo>
                <a:lnTo>
                  <a:pt x="2175956" y="1990745"/>
                </a:lnTo>
                <a:lnTo>
                  <a:pt x="2191396" y="2042844"/>
                </a:lnTo>
                <a:lnTo>
                  <a:pt x="2200085" y="2096473"/>
                </a:lnTo>
                <a:lnTo>
                  <a:pt x="2203275" y="2151056"/>
                </a:lnTo>
                <a:lnTo>
                  <a:pt x="2202214" y="2206013"/>
                </a:lnTo>
                <a:lnTo>
                  <a:pt x="2198150" y="2260766"/>
                </a:lnTo>
                <a:lnTo>
                  <a:pt x="2192695" y="2311023"/>
                </a:lnTo>
                <a:lnTo>
                  <a:pt x="2185817" y="2361102"/>
                </a:lnTo>
                <a:lnTo>
                  <a:pt x="2177529" y="2410967"/>
                </a:lnTo>
                <a:lnTo>
                  <a:pt x="2167843" y="2460580"/>
                </a:lnTo>
                <a:lnTo>
                  <a:pt x="2156775" y="2509904"/>
                </a:lnTo>
                <a:lnTo>
                  <a:pt x="2144336" y="2558903"/>
                </a:lnTo>
                <a:lnTo>
                  <a:pt x="2130540" y="2607539"/>
                </a:lnTo>
                <a:lnTo>
                  <a:pt x="2115401" y="2655774"/>
                </a:lnTo>
                <a:lnTo>
                  <a:pt x="2098932" y="2703573"/>
                </a:lnTo>
                <a:lnTo>
                  <a:pt x="2081145" y="2750898"/>
                </a:lnTo>
                <a:lnTo>
                  <a:pt x="2062054" y="2797711"/>
                </a:lnTo>
                <a:lnTo>
                  <a:pt x="2041673" y="2843977"/>
                </a:lnTo>
                <a:lnTo>
                  <a:pt x="2020015" y="2889657"/>
                </a:lnTo>
                <a:lnTo>
                  <a:pt x="1997093" y="2934715"/>
                </a:lnTo>
                <a:lnTo>
                  <a:pt x="1972920" y="2979114"/>
                </a:lnTo>
                <a:lnTo>
                  <a:pt x="1947510" y="3022816"/>
                </a:lnTo>
                <a:lnTo>
                  <a:pt x="1920876" y="3065785"/>
                </a:lnTo>
                <a:lnTo>
                  <a:pt x="1893030" y="3107983"/>
                </a:lnTo>
                <a:lnTo>
                  <a:pt x="1864011" y="3149683"/>
                </a:lnTo>
                <a:lnTo>
                  <a:pt x="1834372" y="3191292"/>
                </a:lnTo>
                <a:lnTo>
                  <a:pt x="1804872" y="3233079"/>
                </a:lnTo>
                <a:lnTo>
                  <a:pt x="1776269" y="3275317"/>
                </a:lnTo>
                <a:lnTo>
                  <a:pt x="1749320" y="3318275"/>
                </a:lnTo>
                <a:lnTo>
                  <a:pt x="1724782" y="3362225"/>
                </a:lnTo>
                <a:lnTo>
                  <a:pt x="1703414" y="3407437"/>
                </a:lnTo>
                <a:lnTo>
                  <a:pt x="1685972" y="3454183"/>
                </a:lnTo>
                <a:lnTo>
                  <a:pt x="1673213" y="3502732"/>
                </a:lnTo>
                <a:lnTo>
                  <a:pt x="1666115" y="3548261"/>
                </a:lnTo>
                <a:lnTo>
                  <a:pt x="1663539" y="3592861"/>
                </a:lnTo>
                <a:lnTo>
                  <a:pt x="1665241" y="3636563"/>
                </a:lnTo>
                <a:lnTo>
                  <a:pt x="1670978" y="3679394"/>
                </a:lnTo>
                <a:lnTo>
                  <a:pt x="1680509" y="3721384"/>
                </a:lnTo>
                <a:lnTo>
                  <a:pt x="1693591" y="3762561"/>
                </a:lnTo>
                <a:lnTo>
                  <a:pt x="1709980" y="3802954"/>
                </a:lnTo>
                <a:lnTo>
                  <a:pt x="1729433" y="3842592"/>
                </a:lnTo>
                <a:lnTo>
                  <a:pt x="1751709" y="3881503"/>
                </a:lnTo>
                <a:lnTo>
                  <a:pt x="1776564" y="3919717"/>
                </a:lnTo>
                <a:lnTo>
                  <a:pt x="1803756" y="3957261"/>
                </a:lnTo>
                <a:lnTo>
                  <a:pt x="1833042" y="3994165"/>
                </a:lnTo>
                <a:lnTo>
                  <a:pt x="1864178" y="4030457"/>
                </a:lnTo>
                <a:lnTo>
                  <a:pt x="1896923" y="4066167"/>
                </a:lnTo>
                <a:lnTo>
                  <a:pt x="1931033" y="4101322"/>
                </a:lnTo>
                <a:lnTo>
                  <a:pt x="1966266" y="4135952"/>
                </a:lnTo>
                <a:lnTo>
                  <a:pt x="2002379" y="4170085"/>
                </a:lnTo>
                <a:lnTo>
                  <a:pt x="2039129" y="4203751"/>
                </a:lnTo>
                <a:lnTo>
                  <a:pt x="2076273" y="4236977"/>
                </a:lnTo>
                <a:lnTo>
                  <a:pt x="2223940" y="4366067"/>
                </a:lnTo>
                <a:lnTo>
                  <a:pt x="2259416" y="4397529"/>
                </a:lnTo>
                <a:lnTo>
                  <a:pt x="2295499" y="4430624"/>
                </a:lnTo>
                <a:lnTo>
                  <a:pt x="2330803" y="4464587"/>
                </a:lnTo>
                <a:lnTo>
                  <a:pt x="2365312" y="4499391"/>
                </a:lnTo>
                <a:lnTo>
                  <a:pt x="2399013" y="4535013"/>
                </a:lnTo>
                <a:lnTo>
                  <a:pt x="2431890" y="4571426"/>
                </a:lnTo>
                <a:lnTo>
                  <a:pt x="2463928" y="4608606"/>
                </a:lnTo>
                <a:lnTo>
                  <a:pt x="2495114" y="4646527"/>
                </a:lnTo>
                <a:lnTo>
                  <a:pt x="2525431" y="4685164"/>
                </a:lnTo>
                <a:lnTo>
                  <a:pt x="2554866" y="4724493"/>
                </a:lnTo>
                <a:lnTo>
                  <a:pt x="2583404" y="4764488"/>
                </a:lnTo>
                <a:lnTo>
                  <a:pt x="2611030" y="4805125"/>
                </a:lnTo>
                <a:lnTo>
                  <a:pt x="2637729" y="4846377"/>
                </a:lnTo>
                <a:lnTo>
                  <a:pt x="2663487" y="4888219"/>
                </a:lnTo>
                <a:lnTo>
                  <a:pt x="2688288" y="4930628"/>
                </a:lnTo>
                <a:lnTo>
                  <a:pt x="2712119" y="4973577"/>
                </a:lnTo>
                <a:lnTo>
                  <a:pt x="2734964" y="5017042"/>
                </a:lnTo>
                <a:lnTo>
                  <a:pt x="2756808" y="5060997"/>
                </a:lnTo>
                <a:lnTo>
                  <a:pt x="2777638" y="5105417"/>
                </a:lnTo>
                <a:lnTo>
                  <a:pt x="2797437" y="5150277"/>
                </a:lnTo>
                <a:lnTo>
                  <a:pt x="2816193" y="5195552"/>
                </a:lnTo>
                <a:lnTo>
                  <a:pt x="2833889" y="5241217"/>
                </a:lnTo>
                <a:lnTo>
                  <a:pt x="2850511" y="5287247"/>
                </a:lnTo>
                <a:lnTo>
                  <a:pt x="2866044" y="5333617"/>
                </a:lnTo>
                <a:lnTo>
                  <a:pt x="2880474" y="5380301"/>
                </a:lnTo>
                <a:lnTo>
                  <a:pt x="2893786" y="5427274"/>
                </a:lnTo>
                <a:lnTo>
                  <a:pt x="2905965" y="5474512"/>
                </a:lnTo>
                <a:lnTo>
                  <a:pt x="2916996" y="5521989"/>
                </a:lnTo>
                <a:lnTo>
                  <a:pt x="2926865" y="5569680"/>
                </a:lnTo>
                <a:lnTo>
                  <a:pt x="2935557" y="5617560"/>
                </a:lnTo>
                <a:lnTo>
                  <a:pt x="2943058" y="5665603"/>
                </a:lnTo>
                <a:lnTo>
                  <a:pt x="2949352" y="5713786"/>
                </a:lnTo>
                <a:lnTo>
                  <a:pt x="2954424" y="5762082"/>
                </a:lnTo>
                <a:lnTo>
                  <a:pt x="2958261" y="5810466"/>
                </a:lnTo>
                <a:lnTo>
                  <a:pt x="2960847" y="5858914"/>
                </a:lnTo>
                <a:lnTo>
                  <a:pt x="2962168" y="5907400"/>
                </a:lnTo>
                <a:lnTo>
                  <a:pt x="2962208" y="5955899"/>
                </a:lnTo>
                <a:lnTo>
                  <a:pt x="2960954" y="6004386"/>
                </a:lnTo>
                <a:lnTo>
                  <a:pt x="2958390" y="6052836"/>
                </a:lnTo>
                <a:lnTo>
                  <a:pt x="2954502" y="6101224"/>
                </a:lnTo>
                <a:lnTo>
                  <a:pt x="2949275" y="6149524"/>
                </a:lnTo>
                <a:lnTo>
                  <a:pt x="2942695" y="6197712"/>
                </a:lnTo>
                <a:lnTo>
                  <a:pt x="2934746" y="6245762"/>
                </a:lnTo>
                <a:lnTo>
                  <a:pt x="2925413" y="6293650"/>
                </a:lnTo>
                <a:lnTo>
                  <a:pt x="2914683" y="6341350"/>
                </a:lnTo>
                <a:lnTo>
                  <a:pt x="2902781" y="6387698"/>
                </a:lnTo>
                <a:lnTo>
                  <a:pt x="2889454" y="6433644"/>
                </a:lnTo>
                <a:lnTo>
                  <a:pt x="2874730" y="6479157"/>
                </a:lnTo>
                <a:lnTo>
                  <a:pt x="2858638" y="6524209"/>
                </a:lnTo>
                <a:lnTo>
                  <a:pt x="2841206" y="6568768"/>
                </a:lnTo>
                <a:lnTo>
                  <a:pt x="2822462" y="6612806"/>
                </a:lnTo>
                <a:lnTo>
                  <a:pt x="2802435" y="6656292"/>
                </a:lnTo>
                <a:lnTo>
                  <a:pt x="2781153" y="6699196"/>
                </a:lnTo>
                <a:lnTo>
                  <a:pt x="2758645" y="6741489"/>
                </a:lnTo>
                <a:lnTo>
                  <a:pt x="2734938" y="6783141"/>
                </a:lnTo>
                <a:lnTo>
                  <a:pt x="2710062" y="6824122"/>
                </a:lnTo>
                <a:lnTo>
                  <a:pt x="2684044" y="6864403"/>
                </a:lnTo>
                <a:lnTo>
                  <a:pt x="2656913" y="6903953"/>
                </a:lnTo>
                <a:lnTo>
                  <a:pt x="2628697" y="6942742"/>
                </a:lnTo>
                <a:lnTo>
                  <a:pt x="2599426" y="6980741"/>
                </a:lnTo>
                <a:lnTo>
                  <a:pt x="2569126" y="7017921"/>
                </a:lnTo>
                <a:lnTo>
                  <a:pt x="2537826" y="7054250"/>
                </a:lnTo>
                <a:lnTo>
                  <a:pt x="2505556" y="7089700"/>
                </a:lnTo>
                <a:lnTo>
                  <a:pt x="2472342" y="7124240"/>
                </a:lnTo>
                <a:lnTo>
                  <a:pt x="2438214" y="7157841"/>
                </a:lnTo>
                <a:lnTo>
                  <a:pt x="2403200" y="7190473"/>
                </a:lnTo>
                <a:lnTo>
                  <a:pt x="2367328" y="7222106"/>
                </a:lnTo>
                <a:lnTo>
                  <a:pt x="2330627" y="7252710"/>
                </a:lnTo>
                <a:lnTo>
                  <a:pt x="2293125" y="7282256"/>
                </a:lnTo>
                <a:lnTo>
                  <a:pt x="2254850" y="7310713"/>
                </a:lnTo>
                <a:lnTo>
                  <a:pt x="2215831" y="7338052"/>
                </a:lnTo>
                <a:lnTo>
                  <a:pt x="2176096" y="7364243"/>
                </a:lnTo>
                <a:lnTo>
                  <a:pt x="2135674" y="7389256"/>
                </a:lnTo>
                <a:lnTo>
                  <a:pt x="2094592" y="7413061"/>
                </a:lnTo>
                <a:lnTo>
                  <a:pt x="2052880" y="7435629"/>
                </a:lnTo>
                <a:lnTo>
                  <a:pt x="2010565" y="7456929"/>
                </a:lnTo>
                <a:lnTo>
                  <a:pt x="1967676" y="7476933"/>
                </a:lnTo>
                <a:lnTo>
                  <a:pt x="1924241" y="7495609"/>
                </a:lnTo>
                <a:lnTo>
                  <a:pt x="1880289" y="7512929"/>
                </a:lnTo>
                <a:lnTo>
                  <a:pt x="1835848" y="7528862"/>
                </a:lnTo>
                <a:lnTo>
                  <a:pt x="1804935" y="7538856"/>
                </a:lnTo>
                <a:lnTo>
                  <a:pt x="633124" y="7538856"/>
                </a:lnTo>
                <a:lnTo>
                  <a:pt x="583223" y="7539846"/>
                </a:lnTo>
                <a:lnTo>
                  <a:pt x="533661" y="7542520"/>
                </a:lnTo>
                <a:lnTo>
                  <a:pt x="484430" y="7546815"/>
                </a:lnTo>
                <a:lnTo>
                  <a:pt x="435516" y="7552666"/>
                </a:lnTo>
                <a:lnTo>
                  <a:pt x="386908" y="7560012"/>
                </a:lnTo>
                <a:lnTo>
                  <a:pt x="338597" y="7568789"/>
                </a:lnTo>
                <a:lnTo>
                  <a:pt x="290569" y="7578934"/>
                </a:lnTo>
                <a:lnTo>
                  <a:pt x="242814" y="7590384"/>
                </a:lnTo>
                <a:lnTo>
                  <a:pt x="195321" y="7603076"/>
                </a:lnTo>
                <a:lnTo>
                  <a:pt x="148078" y="7616946"/>
                </a:lnTo>
                <a:lnTo>
                  <a:pt x="101074" y="7631932"/>
                </a:lnTo>
                <a:lnTo>
                  <a:pt x="54297" y="7647971"/>
                </a:lnTo>
                <a:lnTo>
                  <a:pt x="7738" y="7664999"/>
                </a:lnTo>
                <a:lnTo>
                  <a:pt x="0" y="7667996"/>
                </a:lnTo>
                <a:close/>
              </a:path>
              <a:path w="2962275" h="7668259">
                <a:moveTo>
                  <a:pt x="1370788" y="7605369"/>
                </a:moveTo>
                <a:lnTo>
                  <a:pt x="1321423" y="7604130"/>
                </a:lnTo>
                <a:lnTo>
                  <a:pt x="1272138" y="7601447"/>
                </a:lnTo>
                <a:lnTo>
                  <a:pt x="1222921" y="7597546"/>
                </a:lnTo>
                <a:lnTo>
                  <a:pt x="1173760" y="7592656"/>
                </a:lnTo>
                <a:lnTo>
                  <a:pt x="1124642" y="7587006"/>
                </a:lnTo>
                <a:lnTo>
                  <a:pt x="879269" y="7555328"/>
                </a:lnTo>
                <a:lnTo>
                  <a:pt x="830152" y="7549904"/>
                </a:lnTo>
                <a:lnTo>
                  <a:pt x="780991" y="7545317"/>
                </a:lnTo>
                <a:lnTo>
                  <a:pt x="731774" y="7541795"/>
                </a:lnTo>
                <a:lnTo>
                  <a:pt x="682489" y="7539565"/>
                </a:lnTo>
                <a:lnTo>
                  <a:pt x="633124" y="7538856"/>
                </a:lnTo>
                <a:lnTo>
                  <a:pt x="1804935" y="7538856"/>
                </a:lnTo>
                <a:lnTo>
                  <a:pt x="1745613" y="7556449"/>
                </a:lnTo>
                <a:lnTo>
                  <a:pt x="1699875" y="7568043"/>
                </a:lnTo>
                <a:lnTo>
                  <a:pt x="1653762" y="7578131"/>
                </a:lnTo>
                <a:lnTo>
                  <a:pt x="1607302" y="7586684"/>
                </a:lnTo>
                <a:lnTo>
                  <a:pt x="1560523" y="7593671"/>
                </a:lnTo>
                <a:lnTo>
                  <a:pt x="1513454" y="7599063"/>
                </a:lnTo>
                <a:lnTo>
                  <a:pt x="1466123" y="7602830"/>
                </a:lnTo>
                <a:lnTo>
                  <a:pt x="1418558" y="7604942"/>
                </a:lnTo>
                <a:lnTo>
                  <a:pt x="1370788" y="7605369"/>
                </a:lnTo>
                <a:close/>
              </a:path>
            </a:pathLst>
          </a:custGeom>
          <a:solidFill>
            <a:srgbClr val="779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28416" y="304622"/>
            <a:ext cx="4060190" cy="6642100"/>
          </a:xfrm>
          <a:custGeom>
            <a:avLst/>
            <a:gdLst/>
            <a:ahLst/>
            <a:cxnLst/>
            <a:rect l="l" t="t" r="r" b="b"/>
            <a:pathLst>
              <a:path w="4060190" h="6642100">
                <a:moveTo>
                  <a:pt x="794385" y="12700"/>
                </a:moveTo>
                <a:lnTo>
                  <a:pt x="516352" y="12700"/>
                </a:lnTo>
                <a:lnTo>
                  <a:pt x="559286" y="0"/>
                </a:lnTo>
                <a:lnTo>
                  <a:pt x="744183" y="0"/>
                </a:lnTo>
                <a:lnTo>
                  <a:pt x="794385" y="12700"/>
                </a:lnTo>
                <a:close/>
              </a:path>
              <a:path w="4060190" h="6642100">
                <a:moveTo>
                  <a:pt x="4059583" y="6642100"/>
                </a:moveTo>
                <a:lnTo>
                  <a:pt x="4013871" y="6629400"/>
                </a:lnTo>
                <a:lnTo>
                  <a:pt x="3968573" y="6604000"/>
                </a:lnTo>
                <a:lnTo>
                  <a:pt x="3924499" y="6591300"/>
                </a:lnTo>
                <a:lnTo>
                  <a:pt x="3881771" y="6565900"/>
                </a:lnTo>
                <a:lnTo>
                  <a:pt x="3840511" y="6540500"/>
                </a:lnTo>
                <a:lnTo>
                  <a:pt x="3800842" y="6502400"/>
                </a:lnTo>
                <a:lnTo>
                  <a:pt x="3762887" y="6477000"/>
                </a:lnTo>
                <a:lnTo>
                  <a:pt x="3726767" y="6438900"/>
                </a:lnTo>
                <a:lnTo>
                  <a:pt x="3695627" y="6413500"/>
                </a:lnTo>
                <a:lnTo>
                  <a:pt x="3666751" y="6375400"/>
                </a:lnTo>
                <a:lnTo>
                  <a:pt x="3639993" y="6337300"/>
                </a:lnTo>
                <a:lnTo>
                  <a:pt x="3615207" y="6299200"/>
                </a:lnTo>
                <a:lnTo>
                  <a:pt x="3592247" y="6261100"/>
                </a:lnTo>
                <a:lnTo>
                  <a:pt x="3570966" y="6223000"/>
                </a:lnTo>
                <a:lnTo>
                  <a:pt x="3551220" y="6184900"/>
                </a:lnTo>
                <a:lnTo>
                  <a:pt x="3532861" y="6134100"/>
                </a:lnTo>
                <a:lnTo>
                  <a:pt x="3515744" y="6096000"/>
                </a:lnTo>
                <a:lnTo>
                  <a:pt x="3499723" y="6057900"/>
                </a:lnTo>
                <a:lnTo>
                  <a:pt x="3484652" y="6007100"/>
                </a:lnTo>
                <a:lnTo>
                  <a:pt x="3470384" y="5956300"/>
                </a:lnTo>
                <a:lnTo>
                  <a:pt x="3456774" y="5918200"/>
                </a:lnTo>
                <a:lnTo>
                  <a:pt x="3443676" y="5867400"/>
                </a:lnTo>
                <a:lnTo>
                  <a:pt x="3430943" y="5829300"/>
                </a:lnTo>
                <a:lnTo>
                  <a:pt x="3418430" y="5778500"/>
                </a:lnTo>
                <a:lnTo>
                  <a:pt x="3405991" y="5727700"/>
                </a:lnTo>
                <a:lnTo>
                  <a:pt x="3393479" y="5689600"/>
                </a:lnTo>
                <a:lnTo>
                  <a:pt x="3380748" y="5638800"/>
                </a:lnTo>
                <a:lnTo>
                  <a:pt x="3367654" y="5600700"/>
                </a:lnTo>
                <a:lnTo>
                  <a:pt x="3354048" y="5549900"/>
                </a:lnTo>
                <a:lnTo>
                  <a:pt x="3339786" y="5511800"/>
                </a:lnTo>
                <a:lnTo>
                  <a:pt x="3324722" y="5461000"/>
                </a:lnTo>
                <a:lnTo>
                  <a:pt x="3308708" y="5422900"/>
                </a:lnTo>
                <a:lnTo>
                  <a:pt x="3291600" y="5384800"/>
                </a:lnTo>
                <a:lnTo>
                  <a:pt x="3273252" y="5334000"/>
                </a:lnTo>
                <a:lnTo>
                  <a:pt x="3253517" y="5295900"/>
                </a:lnTo>
                <a:lnTo>
                  <a:pt x="3232249" y="5257800"/>
                </a:lnTo>
                <a:lnTo>
                  <a:pt x="3209302" y="5219700"/>
                </a:lnTo>
                <a:lnTo>
                  <a:pt x="3184531" y="5181600"/>
                </a:lnTo>
                <a:lnTo>
                  <a:pt x="3157788" y="5156200"/>
                </a:lnTo>
                <a:lnTo>
                  <a:pt x="3128929" y="5118100"/>
                </a:lnTo>
                <a:lnTo>
                  <a:pt x="3097807" y="5092700"/>
                </a:lnTo>
                <a:lnTo>
                  <a:pt x="3064276" y="5054600"/>
                </a:lnTo>
                <a:lnTo>
                  <a:pt x="3028190" y="5029200"/>
                </a:lnTo>
                <a:lnTo>
                  <a:pt x="2986617" y="5003800"/>
                </a:lnTo>
                <a:lnTo>
                  <a:pt x="2943625" y="4978400"/>
                </a:lnTo>
                <a:lnTo>
                  <a:pt x="2899326" y="4965700"/>
                </a:lnTo>
                <a:lnTo>
                  <a:pt x="2853836" y="4940300"/>
                </a:lnTo>
                <a:lnTo>
                  <a:pt x="2711353" y="4902200"/>
                </a:lnTo>
                <a:lnTo>
                  <a:pt x="2662234" y="4902200"/>
                </a:lnTo>
                <a:lnTo>
                  <a:pt x="2612492" y="4889500"/>
                </a:lnTo>
                <a:lnTo>
                  <a:pt x="1864777" y="4889500"/>
                </a:lnTo>
                <a:lnTo>
                  <a:pt x="1816539" y="4876800"/>
                </a:lnTo>
                <a:lnTo>
                  <a:pt x="1768870" y="4876800"/>
                </a:lnTo>
                <a:lnTo>
                  <a:pt x="1675990" y="4851400"/>
                </a:lnTo>
                <a:lnTo>
                  <a:pt x="1587641" y="4826000"/>
                </a:lnTo>
                <a:lnTo>
                  <a:pt x="1545636" y="4800600"/>
                </a:lnTo>
                <a:lnTo>
                  <a:pt x="1505329" y="4775200"/>
                </a:lnTo>
                <a:lnTo>
                  <a:pt x="1466907" y="4762500"/>
                </a:lnTo>
                <a:lnTo>
                  <a:pt x="1430560" y="4724400"/>
                </a:lnTo>
                <a:lnTo>
                  <a:pt x="1396475" y="4699000"/>
                </a:lnTo>
                <a:lnTo>
                  <a:pt x="1364840" y="4660900"/>
                </a:lnTo>
                <a:lnTo>
                  <a:pt x="1335843" y="4622800"/>
                </a:lnTo>
                <a:lnTo>
                  <a:pt x="1311188" y="4597400"/>
                </a:lnTo>
                <a:lnTo>
                  <a:pt x="1289330" y="4546600"/>
                </a:lnTo>
                <a:lnTo>
                  <a:pt x="1269903" y="4508500"/>
                </a:lnTo>
                <a:lnTo>
                  <a:pt x="1252542" y="4470400"/>
                </a:lnTo>
                <a:lnTo>
                  <a:pt x="1236880" y="4419600"/>
                </a:lnTo>
                <a:lnTo>
                  <a:pt x="1222550" y="4381500"/>
                </a:lnTo>
                <a:lnTo>
                  <a:pt x="1209186" y="4330700"/>
                </a:lnTo>
                <a:lnTo>
                  <a:pt x="1196422" y="4292600"/>
                </a:lnTo>
                <a:lnTo>
                  <a:pt x="1183892" y="4241800"/>
                </a:lnTo>
                <a:lnTo>
                  <a:pt x="1171229" y="4203700"/>
                </a:lnTo>
                <a:lnTo>
                  <a:pt x="1158068" y="4152900"/>
                </a:lnTo>
                <a:lnTo>
                  <a:pt x="1144041" y="4114800"/>
                </a:lnTo>
                <a:lnTo>
                  <a:pt x="1128783" y="4064000"/>
                </a:lnTo>
                <a:lnTo>
                  <a:pt x="1111928" y="4025900"/>
                </a:lnTo>
                <a:lnTo>
                  <a:pt x="1093108" y="3987800"/>
                </a:lnTo>
                <a:lnTo>
                  <a:pt x="1071958" y="3949700"/>
                </a:lnTo>
                <a:lnTo>
                  <a:pt x="1048112" y="3911600"/>
                </a:lnTo>
                <a:lnTo>
                  <a:pt x="990864" y="3860800"/>
                </a:lnTo>
                <a:lnTo>
                  <a:pt x="956731" y="3835400"/>
                </a:lnTo>
                <a:lnTo>
                  <a:pt x="918436" y="3810000"/>
                </a:lnTo>
                <a:lnTo>
                  <a:pt x="873513" y="3797300"/>
                </a:lnTo>
                <a:lnTo>
                  <a:pt x="826784" y="3771900"/>
                </a:lnTo>
                <a:lnTo>
                  <a:pt x="780089" y="3759200"/>
                </a:lnTo>
                <a:lnTo>
                  <a:pt x="735273" y="3746500"/>
                </a:lnTo>
                <a:lnTo>
                  <a:pt x="694179" y="3721100"/>
                </a:lnTo>
                <a:lnTo>
                  <a:pt x="658650" y="3695700"/>
                </a:lnTo>
                <a:lnTo>
                  <a:pt x="633308" y="3657600"/>
                </a:lnTo>
                <a:lnTo>
                  <a:pt x="617230" y="3619500"/>
                </a:lnTo>
                <a:lnTo>
                  <a:pt x="608994" y="3568700"/>
                </a:lnTo>
                <a:lnTo>
                  <a:pt x="607177" y="3530600"/>
                </a:lnTo>
                <a:lnTo>
                  <a:pt x="610358" y="3479800"/>
                </a:lnTo>
                <a:lnTo>
                  <a:pt x="617115" y="3429000"/>
                </a:lnTo>
                <a:lnTo>
                  <a:pt x="626024" y="3390900"/>
                </a:lnTo>
                <a:lnTo>
                  <a:pt x="636278" y="3340100"/>
                </a:lnTo>
                <a:lnTo>
                  <a:pt x="646661" y="3289300"/>
                </a:lnTo>
                <a:lnTo>
                  <a:pt x="667625" y="3187700"/>
                </a:lnTo>
                <a:lnTo>
                  <a:pt x="678110" y="3149600"/>
                </a:lnTo>
                <a:lnTo>
                  <a:pt x="688535" y="3098800"/>
                </a:lnTo>
                <a:lnTo>
                  <a:pt x="698851" y="3048000"/>
                </a:lnTo>
                <a:lnTo>
                  <a:pt x="709013" y="2997200"/>
                </a:lnTo>
                <a:lnTo>
                  <a:pt x="718972" y="2946400"/>
                </a:lnTo>
                <a:lnTo>
                  <a:pt x="728680" y="2895600"/>
                </a:lnTo>
                <a:lnTo>
                  <a:pt x="738091" y="2844800"/>
                </a:lnTo>
                <a:lnTo>
                  <a:pt x="747158" y="2794000"/>
                </a:lnTo>
                <a:lnTo>
                  <a:pt x="755832" y="2743200"/>
                </a:lnTo>
                <a:lnTo>
                  <a:pt x="764067" y="2705100"/>
                </a:lnTo>
                <a:lnTo>
                  <a:pt x="771815" y="2654300"/>
                </a:lnTo>
                <a:lnTo>
                  <a:pt x="779029" y="2603500"/>
                </a:lnTo>
                <a:lnTo>
                  <a:pt x="785661" y="2552700"/>
                </a:lnTo>
                <a:lnTo>
                  <a:pt x="791664" y="2501900"/>
                </a:lnTo>
                <a:lnTo>
                  <a:pt x="796991" y="2451100"/>
                </a:lnTo>
                <a:lnTo>
                  <a:pt x="801595" y="2400300"/>
                </a:lnTo>
                <a:lnTo>
                  <a:pt x="805427" y="2349500"/>
                </a:lnTo>
                <a:lnTo>
                  <a:pt x="808441" y="2298700"/>
                </a:lnTo>
                <a:lnTo>
                  <a:pt x="810589" y="2260600"/>
                </a:lnTo>
                <a:lnTo>
                  <a:pt x="811824" y="2209800"/>
                </a:lnTo>
                <a:lnTo>
                  <a:pt x="812099" y="2159000"/>
                </a:lnTo>
                <a:lnTo>
                  <a:pt x="811366" y="2108200"/>
                </a:lnTo>
                <a:lnTo>
                  <a:pt x="809577" y="2057400"/>
                </a:lnTo>
                <a:lnTo>
                  <a:pt x="806686" y="2019300"/>
                </a:lnTo>
                <a:lnTo>
                  <a:pt x="802646" y="1968500"/>
                </a:lnTo>
                <a:lnTo>
                  <a:pt x="797408" y="1917700"/>
                </a:lnTo>
                <a:lnTo>
                  <a:pt x="790925" y="1866900"/>
                </a:lnTo>
                <a:lnTo>
                  <a:pt x="783150" y="1828800"/>
                </a:lnTo>
                <a:lnTo>
                  <a:pt x="774036" y="1778000"/>
                </a:lnTo>
                <a:lnTo>
                  <a:pt x="763536" y="1739900"/>
                </a:lnTo>
                <a:lnTo>
                  <a:pt x="751601" y="1689100"/>
                </a:lnTo>
                <a:lnTo>
                  <a:pt x="738185" y="1651000"/>
                </a:lnTo>
                <a:lnTo>
                  <a:pt x="723240" y="1600200"/>
                </a:lnTo>
                <a:lnTo>
                  <a:pt x="706719" y="1562100"/>
                </a:lnTo>
                <a:lnTo>
                  <a:pt x="688574" y="1511300"/>
                </a:lnTo>
                <a:lnTo>
                  <a:pt x="668759" y="1473200"/>
                </a:lnTo>
                <a:lnTo>
                  <a:pt x="647225" y="1435100"/>
                </a:lnTo>
                <a:lnTo>
                  <a:pt x="623926" y="1384300"/>
                </a:lnTo>
                <a:lnTo>
                  <a:pt x="598814" y="1346200"/>
                </a:lnTo>
                <a:lnTo>
                  <a:pt x="571842" y="1308100"/>
                </a:lnTo>
                <a:lnTo>
                  <a:pt x="547580" y="1270000"/>
                </a:lnTo>
                <a:lnTo>
                  <a:pt x="520597" y="1244600"/>
                </a:lnTo>
                <a:lnTo>
                  <a:pt x="491276" y="1206500"/>
                </a:lnTo>
                <a:lnTo>
                  <a:pt x="460002" y="1181100"/>
                </a:lnTo>
                <a:lnTo>
                  <a:pt x="427157" y="1143000"/>
                </a:lnTo>
                <a:lnTo>
                  <a:pt x="393125" y="1104900"/>
                </a:lnTo>
                <a:lnTo>
                  <a:pt x="358290" y="1079500"/>
                </a:lnTo>
                <a:lnTo>
                  <a:pt x="287740" y="1003300"/>
                </a:lnTo>
                <a:lnTo>
                  <a:pt x="252794" y="977900"/>
                </a:lnTo>
                <a:lnTo>
                  <a:pt x="218576" y="939800"/>
                </a:lnTo>
                <a:lnTo>
                  <a:pt x="185472" y="901700"/>
                </a:lnTo>
                <a:lnTo>
                  <a:pt x="153865" y="863600"/>
                </a:lnTo>
                <a:lnTo>
                  <a:pt x="124137" y="825500"/>
                </a:lnTo>
                <a:lnTo>
                  <a:pt x="96673" y="800100"/>
                </a:lnTo>
                <a:lnTo>
                  <a:pt x="71856" y="762000"/>
                </a:lnTo>
                <a:lnTo>
                  <a:pt x="50068" y="723900"/>
                </a:lnTo>
                <a:lnTo>
                  <a:pt x="31694" y="673100"/>
                </a:lnTo>
                <a:lnTo>
                  <a:pt x="17117" y="635000"/>
                </a:lnTo>
                <a:lnTo>
                  <a:pt x="6720" y="596900"/>
                </a:lnTo>
                <a:lnTo>
                  <a:pt x="886" y="558800"/>
                </a:lnTo>
                <a:lnTo>
                  <a:pt x="0" y="508000"/>
                </a:lnTo>
                <a:lnTo>
                  <a:pt x="4315" y="469900"/>
                </a:lnTo>
                <a:lnTo>
                  <a:pt x="13530" y="419100"/>
                </a:lnTo>
                <a:lnTo>
                  <a:pt x="27317" y="381000"/>
                </a:lnTo>
                <a:lnTo>
                  <a:pt x="45346" y="342900"/>
                </a:lnTo>
                <a:lnTo>
                  <a:pt x="67290" y="304800"/>
                </a:lnTo>
                <a:lnTo>
                  <a:pt x="92820" y="266700"/>
                </a:lnTo>
                <a:lnTo>
                  <a:pt x="121607" y="228600"/>
                </a:lnTo>
                <a:lnTo>
                  <a:pt x="153323" y="203200"/>
                </a:lnTo>
                <a:lnTo>
                  <a:pt x="187639" y="165100"/>
                </a:lnTo>
                <a:lnTo>
                  <a:pt x="224226" y="139700"/>
                </a:lnTo>
                <a:lnTo>
                  <a:pt x="262757" y="114300"/>
                </a:lnTo>
                <a:lnTo>
                  <a:pt x="302903" y="88900"/>
                </a:lnTo>
                <a:lnTo>
                  <a:pt x="344335" y="63500"/>
                </a:lnTo>
                <a:lnTo>
                  <a:pt x="386724" y="50800"/>
                </a:lnTo>
                <a:lnTo>
                  <a:pt x="429742" y="25400"/>
                </a:lnTo>
                <a:lnTo>
                  <a:pt x="473061" y="12700"/>
                </a:lnTo>
                <a:lnTo>
                  <a:pt x="844306" y="12700"/>
                </a:lnTo>
                <a:lnTo>
                  <a:pt x="1140195" y="88900"/>
                </a:lnTo>
                <a:lnTo>
                  <a:pt x="1189283" y="114300"/>
                </a:lnTo>
                <a:lnTo>
                  <a:pt x="1536405" y="203200"/>
                </a:lnTo>
                <a:lnTo>
                  <a:pt x="1585952" y="203200"/>
                </a:lnTo>
                <a:lnTo>
                  <a:pt x="1635524" y="215900"/>
                </a:lnTo>
                <a:lnTo>
                  <a:pt x="4059583" y="215900"/>
                </a:lnTo>
                <a:lnTo>
                  <a:pt x="4059583" y="6642100"/>
                </a:lnTo>
                <a:close/>
              </a:path>
              <a:path w="4060190" h="6642100">
                <a:moveTo>
                  <a:pt x="3620996" y="38100"/>
                </a:moveTo>
                <a:lnTo>
                  <a:pt x="3224750" y="38100"/>
                </a:lnTo>
                <a:lnTo>
                  <a:pt x="3274299" y="25400"/>
                </a:lnTo>
                <a:lnTo>
                  <a:pt x="3571500" y="25400"/>
                </a:lnTo>
                <a:lnTo>
                  <a:pt x="3620996" y="38100"/>
                </a:lnTo>
                <a:close/>
              </a:path>
              <a:path w="4060190" h="6642100">
                <a:moveTo>
                  <a:pt x="3818790" y="50800"/>
                </a:moveTo>
                <a:lnTo>
                  <a:pt x="3026594" y="50800"/>
                </a:lnTo>
                <a:lnTo>
                  <a:pt x="3076122" y="38100"/>
                </a:lnTo>
                <a:lnTo>
                  <a:pt x="3769375" y="38100"/>
                </a:lnTo>
                <a:lnTo>
                  <a:pt x="3818790" y="50800"/>
                </a:lnTo>
                <a:close/>
              </a:path>
              <a:path w="4060190" h="6642100">
                <a:moveTo>
                  <a:pt x="3966870" y="63500"/>
                </a:moveTo>
                <a:lnTo>
                  <a:pt x="2878084" y="63500"/>
                </a:lnTo>
                <a:lnTo>
                  <a:pt x="2927573" y="50800"/>
                </a:lnTo>
                <a:lnTo>
                  <a:pt x="3917540" y="50800"/>
                </a:lnTo>
                <a:lnTo>
                  <a:pt x="3966870" y="63500"/>
                </a:lnTo>
                <a:close/>
              </a:path>
              <a:path w="4060190" h="6642100">
                <a:moveTo>
                  <a:pt x="4059583" y="215900"/>
                </a:moveTo>
                <a:lnTo>
                  <a:pt x="1933401" y="215900"/>
                </a:lnTo>
                <a:lnTo>
                  <a:pt x="1983106" y="203200"/>
                </a:lnTo>
                <a:lnTo>
                  <a:pt x="2082551" y="203200"/>
                </a:lnTo>
                <a:lnTo>
                  <a:pt x="2132287" y="190500"/>
                </a:lnTo>
                <a:lnTo>
                  <a:pt x="2182031" y="190500"/>
                </a:lnTo>
                <a:lnTo>
                  <a:pt x="2281535" y="165100"/>
                </a:lnTo>
                <a:lnTo>
                  <a:pt x="2331291" y="165100"/>
                </a:lnTo>
                <a:lnTo>
                  <a:pt x="2430803" y="139700"/>
                </a:lnTo>
                <a:lnTo>
                  <a:pt x="2530305" y="127000"/>
                </a:lnTo>
                <a:lnTo>
                  <a:pt x="2679508" y="88900"/>
                </a:lnTo>
                <a:lnTo>
                  <a:pt x="2729223" y="88900"/>
                </a:lnTo>
                <a:lnTo>
                  <a:pt x="2828613" y="63500"/>
                </a:lnTo>
                <a:lnTo>
                  <a:pt x="4016167" y="63500"/>
                </a:lnTo>
                <a:lnTo>
                  <a:pt x="4059583" y="76200"/>
                </a:lnTo>
                <a:lnTo>
                  <a:pt x="4059583" y="215900"/>
                </a:lnTo>
                <a:close/>
              </a:path>
              <a:path w="4060190" h="6642100">
                <a:moveTo>
                  <a:pt x="2205812" y="4902200"/>
                </a:moveTo>
                <a:lnTo>
                  <a:pt x="1962203" y="4902200"/>
                </a:lnTo>
                <a:lnTo>
                  <a:pt x="1913394" y="4889500"/>
                </a:lnTo>
                <a:lnTo>
                  <a:pt x="2256435" y="4889500"/>
                </a:lnTo>
                <a:lnTo>
                  <a:pt x="2205812" y="4902200"/>
                </a:lnTo>
                <a:close/>
              </a:path>
            </a:pathLst>
          </a:custGeom>
          <a:solidFill>
            <a:srgbClr val="779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971" y="5580522"/>
            <a:ext cx="4286746" cy="4089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04040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589" y="195995"/>
            <a:ext cx="8988425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04040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48091" y="2350117"/>
            <a:ext cx="9345930" cy="692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42104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852216" y="0"/>
            <a:ext cx="8435975" cy="10312400"/>
            <a:chOff x="9852216" y="0"/>
            <a:chExt cx="8435975" cy="1031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2216" y="0"/>
              <a:ext cx="8435783" cy="103121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4709" y="9258299"/>
              <a:ext cx="1571624" cy="733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4896" y="946834"/>
            <a:ext cx="9536504" cy="5125762"/>
          </a:xfrm>
          <a:prstGeom prst="rect">
            <a:avLst/>
          </a:prstGeom>
        </p:spPr>
        <p:txBody>
          <a:bodyPr vert="horz" wrap="square" lIns="0" tIns="478790" rIns="0" bIns="0" rtlCol="0">
            <a:spAutoFit/>
          </a:bodyPr>
          <a:lstStyle/>
          <a:p>
            <a:pPr marL="12700" marR="5080">
              <a:lnSpc>
                <a:spcPts val="18070"/>
              </a:lnSpc>
              <a:spcBef>
                <a:spcPts val="3770"/>
              </a:spcBef>
            </a:pPr>
            <a:r>
              <a:rPr sz="18100" spc="-994" dirty="0" smtClean="0">
                <a:latin typeface="Sitka Text" panose="02000505000000020004" pitchFamily="2" charset="0"/>
              </a:rPr>
              <a:t>SPA</a:t>
            </a:r>
            <a:r>
              <a:rPr lang="en-US" sz="18100" spc="-994" dirty="0">
                <a:latin typeface="Sitka Text" panose="02000505000000020004" pitchFamily="2" charset="0"/>
              </a:rPr>
              <a:t> &amp;</a:t>
            </a:r>
            <a:r>
              <a:rPr sz="18100" spc="-994" dirty="0" smtClean="0">
                <a:latin typeface="Sitka Text" panose="02000505000000020004" pitchFamily="2" charset="0"/>
              </a:rPr>
              <a:t> </a:t>
            </a:r>
            <a:r>
              <a:rPr sz="18100" spc="-990" dirty="0" smtClean="0">
                <a:latin typeface="Sitka Text" panose="02000505000000020004" pitchFamily="2" charset="0"/>
              </a:rPr>
              <a:t> </a:t>
            </a:r>
            <a:r>
              <a:rPr sz="18100" spc="-2010" dirty="0">
                <a:latin typeface="Sitka Text" panose="02000505000000020004" pitchFamily="2" charset="0"/>
              </a:rPr>
              <a:t>M</a:t>
            </a:r>
            <a:r>
              <a:rPr sz="18100" spc="-2810" dirty="0">
                <a:latin typeface="Sitka Text" panose="02000505000000020004" pitchFamily="2" charset="0"/>
              </a:rPr>
              <a:t>A</a:t>
            </a:r>
            <a:r>
              <a:rPr sz="18100" spc="-1365" dirty="0">
                <a:latin typeface="Sitka Text" panose="02000505000000020004" pitchFamily="2" charset="0"/>
              </a:rPr>
              <a:t>SS</a:t>
            </a:r>
            <a:r>
              <a:rPr sz="18100" spc="-2810" dirty="0">
                <a:latin typeface="Sitka Text" panose="02000505000000020004" pitchFamily="2" charset="0"/>
              </a:rPr>
              <a:t>A</a:t>
            </a:r>
            <a:r>
              <a:rPr sz="18100" spc="-3365" dirty="0">
                <a:latin typeface="Sitka Text" panose="02000505000000020004" pitchFamily="2" charset="0"/>
              </a:rPr>
              <a:t>G</a:t>
            </a:r>
            <a:r>
              <a:rPr sz="18100" spc="-525" dirty="0">
                <a:latin typeface="Sitka Text" panose="02000505000000020004" pitchFamily="2" charset="0"/>
              </a:rPr>
              <a:t>E</a:t>
            </a:r>
            <a:endParaRPr sz="18100" dirty="0">
              <a:latin typeface="Sitka Text" panose="02000505000000020004" pitchFamily="2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1528" y="7571299"/>
            <a:ext cx="8416872" cy="941069"/>
          </a:xfrm>
          <a:custGeom>
            <a:avLst/>
            <a:gdLst/>
            <a:ahLst/>
            <a:cxnLst/>
            <a:rect l="l" t="t" r="r" b="b"/>
            <a:pathLst>
              <a:path w="6871334" h="941070">
                <a:moveTo>
                  <a:pt x="6635963" y="940942"/>
                </a:moveTo>
                <a:lnTo>
                  <a:pt x="235235" y="940942"/>
                </a:lnTo>
                <a:lnTo>
                  <a:pt x="187827" y="936163"/>
                </a:lnTo>
                <a:lnTo>
                  <a:pt x="143671" y="922456"/>
                </a:lnTo>
                <a:lnTo>
                  <a:pt x="103713" y="900768"/>
                </a:lnTo>
                <a:lnTo>
                  <a:pt x="68898" y="872043"/>
                </a:lnTo>
                <a:lnTo>
                  <a:pt x="40174" y="837229"/>
                </a:lnTo>
                <a:lnTo>
                  <a:pt x="18485" y="797271"/>
                </a:lnTo>
                <a:lnTo>
                  <a:pt x="4779" y="753115"/>
                </a:lnTo>
                <a:lnTo>
                  <a:pt x="0" y="705707"/>
                </a:lnTo>
                <a:lnTo>
                  <a:pt x="0" y="235235"/>
                </a:lnTo>
                <a:lnTo>
                  <a:pt x="4779" y="187827"/>
                </a:lnTo>
                <a:lnTo>
                  <a:pt x="18485" y="143671"/>
                </a:lnTo>
                <a:lnTo>
                  <a:pt x="40174" y="103713"/>
                </a:lnTo>
                <a:lnTo>
                  <a:pt x="68898" y="68898"/>
                </a:lnTo>
                <a:lnTo>
                  <a:pt x="103713" y="40174"/>
                </a:lnTo>
                <a:lnTo>
                  <a:pt x="143671" y="18485"/>
                </a:lnTo>
                <a:lnTo>
                  <a:pt x="187827" y="4779"/>
                </a:lnTo>
                <a:lnTo>
                  <a:pt x="235235" y="0"/>
                </a:lnTo>
                <a:lnTo>
                  <a:pt x="6635963" y="0"/>
                </a:lnTo>
                <a:lnTo>
                  <a:pt x="6682070" y="4561"/>
                </a:lnTo>
                <a:lnTo>
                  <a:pt x="6725984" y="17906"/>
                </a:lnTo>
                <a:lnTo>
                  <a:pt x="6766472" y="39522"/>
                </a:lnTo>
                <a:lnTo>
                  <a:pt x="6802300" y="68898"/>
                </a:lnTo>
                <a:lnTo>
                  <a:pt x="6831676" y="104726"/>
                </a:lnTo>
                <a:lnTo>
                  <a:pt x="6853293" y="145214"/>
                </a:lnTo>
                <a:lnTo>
                  <a:pt x="6866637" y="189129"/>
                </a:lnTo>
                <a:lnTo>
                  <a:pt x="6871199" y="235235"/>
                </a:lnTo>
                <a:lnTo>
                  <a:pt x="6871199" y="705707"/>
                </a:lnTo>
                <a:lnTo>
                  <a:pt x="6866637" y="751813"/>
                </a:lnTo>
                <a:lnTo>
                  <a:pt x="6853293" y="795727"/>
                </a:lnTo>
                <a:lnTo>
                  <a:pt x="6831676" y="836216"/>
                </a:lnTo>
                <a:lnTo>
                  <a:pt x="6802300" y="872043"/>
                </a:lnTo>
                <a:lnTo>
                  <a:pt x="6766472" y="901420"/>
                </a:lnTo>
                <a:lnTo>
                  <a:pt x="6725984" y="923036"/>
                </a:lnTo>
                <a:lnTo>
                  <a:pt x="6682070" y="936381"/>
                </a:lnTo>
                <a:lnTo>
                  <a:pt x="6635963" y="940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3600" y="7429500"/>
            <a:ext cx="7631504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100" b="1" spc="-170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R</a:t>
            </a:r>
            <a:r>
              <a:rPr sz="7100" b="1" spc="-77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e</a:t>
            </a:r>
            <a:r>
              <a:rPr sz="7100" b="1" spc="-4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l</a:t>
            </a:r>
            <a:r>
              <a:rPr sz="7100" b="1" spc="-86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a</a:t>
            </a:r>
            <a:r>
              <a:rPr sz="7100" b="1" spc="-844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x</a:t>
            </a:r>
            <a:r>
              <a:rPr sz="7100" b="1" spc="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i</a:t>
            </a:r>
            <a:r>
              <a:rPr sz="7100" b="1" spc="-119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n</a:t>
            </a:r>
            <a:r>
              <a:rPr sz="7100" b="1" spc="-76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g</a:t>
            </a:r>
            <a:r>
              <a:rPr sz="7100" b="1" spc="58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7100" b="1" spc="-148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Y</a:t>
            </a:r>
            <a:r>
              <a:rPr sz="7100" b="1" spc="-156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o</a:t>
            </a:r>
            <a:r>
              <a:rPr sz="7100" b="1" spc="-108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u</a:t>
            </a:r>
            <a:r>
              <a:rPr sz="7100" b="1" spc="-5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r</a:t>
            </a:r>
            <a:r>
              <a:rPr sz="7100" b="1" spc="58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 </a:t>
            </a:r>
            <a:r>
              <a:rPr sz="7100" b="1" spc="-127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B</a:t>
            </a:r>
            <a:r>
              <a:rPr sz="7100" b="1" spc="-156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o</a:t>
            </a:r>
            <a:r>
              <a:rPr sz="7100" b="1" spc="-1170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d</a:t>
            </a:r>
            <a:r>
              <a:rPr sz="7100" b="1" spc="-595" dirty="0">
                <a:solidFill>
                  <a:srgbClr val="040404"/>
                </a:solidFill>
                <a:latin typeface="Sitka Text" panose="02000505000000020004" pitchFamily="2" charset="0"/>
                <a:cs typeface="Arial"/>
              </a:rPr>
              <a:t>y</a:t>
            </a:r>
            <a:endParaRPr sz="7100" dirty="0">
              <a:latin typeface="Sitka Text" panose="02000505000000020004" pitchFamily="2" charset="0"/>
              <a:cs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535400" y="989301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Sitka Text" panose="02000505000000020004" pitchFamily="2" charset="0"/>
              </a:rPr>
              <a:t>10822</a:t>
            </a:r>
            <a:r>
              <a:rPr lang="zh-TW" altLang="en-US" dirty="0" smtClean="0">
                <a:solidFill>
                  <a:schemeClr val="bg1"/>
                </a:solidFill>
                <a:latin typeface="Sitka Text" panose="02000505000000020004" pitchFamily="2" charset="0"/>
              </a:rPr>
              <a:t>呂靜宜</a:t>
            </a:r>
            <a:endParaRPr lang="zh-TW" altLang="en-US" dirty="0">
              <a:solidFill>
                <a:schemeClr val="bg1"/>
              </a:solidFill>
              <a:latin typeface="Sitka Text" panose="02000505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35290" cy="3435350"/>
          </a:xfrm>
          <a:custGeom>
            <a:avLst/>
            <a:gdLst/>
            <a:ahLst/>
            <a:cxnLst/>
            <a:rect l="l" t="t" r="r" b="b"/>
            <a:pathLst>
              <a:path w="8035290" h="3435350">
                <a:moveTo>
                  <a:pt x="0" y="1361417"/>
                </a:moveTo>
                <a:lnTo>
                  <a:pt x="3106764" y="1361417"/>
                </a:lnTo>
                <a:lnTo>
                  <a:pt x="3059603" y="1362711"/>
                </a:lnTo>
                <a:lnTo>
                  <a:pt x="3012465" y="1365473"/>
                </a:lnTo>
                <a:lnTo>
                  <a:pt x="2965353" y="1369748"/>
                </a:lnTo>
                <a:lnTo>
                  <a:pt x="2918271" y="1375583"/>
                </a:lnTo>
                <a:lnTo>
                  <a:pt x="2869565" y="1383568"/>
                </a:lnTo>
                <a:lnTo>
                  <a:pt x="2821894" y="1393601"/>
                </a:lnTo>
                <a:lnTo>
                  <a:pt x="2775225" y="1405605"/>
                </a:lnTo>
                <a:lnTo>
                  <a:pt x="2729522" y="1419502"/>
                </a:lnTo>
                <a:lnTo>
                  <a:pt x="2684751" y="1435214"/>
                </a:lnTo>
                <a:lnTo>
                  <a:pt x="2640878" y="1452665"/>
                </a:lnTo>
                <a:lnTo>
                  <a:pt x="2597867" y="1471777"/>
                </a:lnTo>
                <a:lnTo>
                  <a:pt x="2555684" y="1492471"/>
                </a:lnTo>
                <a:lnTo>
                  <a:pt x="2514296" y="1514672"/>
                </a:lnTo>
                <a:lnTo>
                  <a:pt x="2473666" y="1538300"/>
                </a:lnTo>
                <a:lnTo>
                  <a:pt x="2433761" y="1563280"/>
                </a:lnTo>
                <a:lnTo>
                  <a:pt x="2394546" y="1589532"/>
                </a:lnTo>
                <a:lnTo>
                  <a:pt x="2355987" y="1616980"/>
                </a:lnTo>
                <a:lnTo>
                  <a:pt x="2318048" y="1645547"/>
                </a:lnTo>
                <a:lnTo>
                  <a:pt x="2280696" y="1675154"/>
                </a:lnTo>
                <a:lnTo>
                  <a:pt x="2243895" y="1705724"/>
                </a:lnTo>
                <a:lnTo>
                  <a:pt x="2207611" y="1737181"/>
                </a:lnTo>
                <a:lnTo>
                  <a:pt x="2171811" y="1769445"/>
                </a:lnTo>
                <a:lnTo>
                  <a:pt x="2136458" y="1802440"/>
                </a:lnTo>
                <a:lnTo>
                  <a:pt x="2101519" y="1836089"/>
                </a:lnTo>
                <a:lnTo>
                  <a:pt x="2066958" y="1870313"/>
                </a:lnTo>
                <a:lnTo>
                  <a:pt x="2032742" y="1905036"/>
                </a:lnTo>
                <a:lnTo>
                  <a:pt x="1998836" y="1940179"/>
                </a:lnTo>
                <a:lnTo>
                  <a:pt x="1965205" y="1975666"/>
                </a:lnTo>
                <a:lnTo>
                  <a:pt x="1931815" y="2011418"/>
                </a:lnTo>
                <a:lnTo>
                  <a:pt x="1898631" y="2047359"/>
                </a:lnTo>
                <a:lnTo>
                  <a:pt x="1701919" y="2262620"/>
                </a:lnTo>
                <a:lnTo>
                  <a:pt x="1669209" y="2297709"/>
                </a:lnTo>
                <a:lnTo>
                  <a:pt x="1636430" y="2332367"/>
                </a:lnTo>
                <a:lnTo>
                  <a:pt x="1601084" y="2369139"/>
                </a:lnTo>
                <a:lnTo>
                  <a:pt x="1565454" y="2405603"/>
                </a:lnTo>
                <a:lnTo>
                  <a:pt x="1529539" y="2441746"/>
                </a:lnTo>
                <a:lnTo>
                  <a:pt x="1493339" y="2477557"/>
                </a:lnTo>
                <a:lnTo>
                  <a:pt x="1456851" y="2513023"/>
                </a:lnTo>
                <a:lnTo>
                  <a:pt x="1420075" y="2548130"/>
                </a:lnTo>
                <a:lnTo>
                  <a:pt x="1383009" y="2582867"/>
                </a:lnTo>
                <a:lnTo>
                  <a:pt x="1345653" y="2617220"/>
                </a:lnTo>
                <a:lnTo>
                  <a:pt x="1308005" y="2651177"/>
                </a:lnTo>
                <a:lnTo>
                  <a:pt x="1270064" y="2684726"/>
                </a:lnTo>
                <a:lnTo>
                  <a:pt x="1231829" y="2717853"/>
                </a:lnTo>
                <a:lnTo>
                  <a:pt x="1193298" y="2750546"/>
                </a:lnTo>
                <a:lnTo>
                  <a:pt x="1154471" y="2782793"/>
                </a:lnTo>
                <a:lnTo>
                  <a:pt x="1115347" y="2814581"/>
                </a:lnTo>
                <a:lnTo>
                  <a:pt x="1075924" y="2845897"/>
                </a:lnTo>
                <a:lnTo>
                  <a:pt x="1036201" y="2876728"/>
                </a:lnTo>
                <a:lnTo>
                  <a:pt x="996177" y="2907063"/>
                </a:lnTo>
                <a:lnTo>
                  <a:pt x="955851" y="2936888"/>
                </a:lnTo>
                <a:lnTo>
                  <a:pt x="915222" y="2966190"/>
                </a:lnTo>
                <a:lnTo>
                  <a:pt x="874288" y="2994958"/>
                </a:lnTo>
                <a:lnTo>
                  <a:pt x="833049" y="3023178"/>
                </a:lnTo>
                <a:lnTo>
                  <a:pt x="791503" y="3050837"/>
                </a:lnTo>
                <a:lnTo>
                  <a:pt x="749648" y="3077924"/>
                </a:lnTo>
                <a:lnTo>
                  <a:pt x="707485" y="3104426"/>
                </a:lnTo>
                <a:lnTo>
                  <a:pt x="665012" y="3130329"/>
                </a:lnTo>
                <a:lnTo>
                  <a:pt x="622227" y="3155622"/>
                </a:lnTo>
                <a:lnTo>
                  <a:pt x="579129" y="3180291"/>
                </a:lnTo>
                <a:lnTo>
                  <a:pt x="535718" y="3204325"/>
                </a:lnTo>
                <a:lnTo>
                  <a:pt x="491992" y="3227709"/>
                </a:lnTo>
                <a:lnTo>
                  <a:pt x="447950" y="3250433"/>
                </a:lnTo>
                <a:lnTo>
                  <a:pt x="403591" y="3272483"/>
                </a:lnTo>
                <a:lnTo>
                  <a:pt x="358914" y="3293846"/>
                </a:lnTo>
                <a:lnTo>
                  <a:pt x="313917" y="3314510"/>
                </a:lnTo>
                <a:lnTo>
                  <a:pt x="268599" y="3334462"/>
                </a:lnTo>
                <a:lnTo>
                  <a:pt x="222960" y="3353690"/>
                </a:lnTo>
                <a:lnTo>
                  <a:pt x="176998" y="3372181"/>
                </a:lnTo>
                <a:lnTo>
                  <a:pt x="130711" y="3389922"/>
                </a:lnTo>
                <a:lnTo>
                  <a:pt x="84100" y="3406901"/>
                </a:lnTo>
                <a:lnTo>
                  <a:pt x="37162" y="3423105"/>
                </a:lnTo>
                <a:lnTo>
                  <a:pt x="0" y="3435226"/>
                </a:lnTo>
                <a:lnTo>
                  <a:pt x="0" y="1361417"/>
                </a:lnTo>
                <a:close/>
              </a:path>
              <a:path w="8035290" h="3435350">
                <a:moveTo>
                  <a:pt x="0" y="0"/>
                </a:moveTo>
                <a:lnTo>
                  <a:pt x="7940743" y="0"/>
                </a:lnTo>
                <a:lnTo>
                  <a:pt x="7948335" y="34171"/>
                </a:lnTo>
                <a:lnTo>
                  <a:pt x="7958661" y="82871"/>
                </a:lnTo>
                <a:lnTo>
                  <a:pt x="7968487" y="131681"/>
                </a:lnTo>
                <a:lnTo>
                  <a:pt x="7977778" y="180581"/>
                </a:lnTo>
                <a:lnTo>
                  <a:pt x="7986499" y="229550"/>
                </a:lnTo>
                <a:lnTo>
                  <a:pt x="7994614" y="278568"/>
                </a:lnTo>
                <a:lnTo>
                  <a:pt x="8002089" y="327613"/>
                </a:lnTo>
                <a:lnTo>
                  <a:pt x="8008887" y="376665"/>
                </a:lnTo>
                <a:lnTo>
                  <a:pt x="8014975" y="425704"/>
                </a:lnTo>
                <a:lnTo>
                  <a:pt x="8020317" y="474709"/>
                </a:lnTo>
                <a:lnTo>
                  <a:pt x="8024877" y="523660"/>
                </a:lnTo>
                <a:lnTo>
                  <a:pt x="8028620" y="572536"/>
                </a:lnTo>
                <a:lnTo>
                  <a:pt x="8031512" y="621315"/>
                </a:lnTo>
                <a:lnTo>
                  <a:pt x="8033517" y="669979"/>
                </a:lnTo>
                <a:lnTo>
                  <a:pt x="8034599" y="718505"/>
                </a:lnTo>
                <a:lnTo>
                  <a:pt x="8034725" y="766874"/>
                </a:lnTo>
                <a:lnTo>
                  <a:pt x="8033858" y="815065"/>
                </a:lnTo>
                <a:lnTo>
                  <a:pt x="8031963" y="863057"/>
                </a:lnTo>
                <a:lnTo>
                  <a:pt x="8029006" y="910830"/>
                </a:lnTo>
                <a:lnTo>
                  <a:pt x="8024950" y="958363"/>
                </a:lnTo>
                <a:lnTo>
                  <a:pt x="8019762" y="1005636"/>
                </a:lnTo>
                <a:lnTo>
                  <a:pt x="8013405" y="1052628"/>
                </a:lnTo>
                <a:lnTo>
                  <a:pt x="8005845" y="1099317"/>
                </a:lnTo>
                <a:lnTo>
                  <a:pt x="7997046" y="1145685"/>
                </a:lnTo>
                <a:lnTo>
                  <a:pt x="7986973" y="1191710"/>
                </a:lnTo>
                <a:lnTo>
                  <a:pt x="7975591" y="1237371"/>
                </a:lnTo>
                <a:lnTo>
                  <a:pt x="7962865" y="1282649"/>
                </a:lnTo>
                <a:lnTo>
                  <a:pt x="7948759" y="1327522"/>
                </a:lnTo>
                <a:lnTo>
                  <a:pt x="7933239" y="1371969"/>
                </a:lnTo>
                <a:lnTo>
                  <a:pt x="7916269" y="1415971"/>
                </a:lnTo>
                <a:lnTo>
                  <a:pt x="7897815" y="1459506"/>
                </a:lnTo>
                <a:lnTo>
                  <a:pt x="7877840" y="1502555"/>
                </a:lnTo>
                <a:lnTo>
                  <a:pt x="7856310" y="1545096"/>
                </a:lnTo>
                <a:lnTo>
                  <a:pt x="7833189" y="1587109"/>
                </a:lnTo>
                <a:lnTo>
                  <a:pt x="7807206" y="1630743"/>
                </a:lnTo>
                <a:lnTo>
                  <a:pt x="7780185" y="1672839"/>
                </a:lnTo>
                <a:lnTo>
                  <a:pt x="7752153" y="1713415"/>
                </a:lnTo>
                <a:lnTo>
                  <a:pt x="7723136" y="1752492"/>
                </a:lnTo>
                <a:lnTo>
                  <a:pt x="7693161" y="1790088"/>
                </a:lnTo>
                <a:lnTo>
                  <a:pt x="7662256" y="1826224"/>
                </a:lnTo>
                <a:lnTo>
                  <a:pt x="7630448" y="1860919"/>
                </a:lnTo>
                <a:lnTo>
                  <a:pt x="7597762" y="1894193"/>
                </a:lnTo>
                <a:lnTo>
                  <a:pt x="7564227" y="1926064"/>
                </a:lnTo>
                <a:lnTo>
                  <a:pt x="7529868" y="1956553"/>
                </a:lnTo>
                <a:lnTo>
                  <a:pt x="7494714" y="1985679"/>
                </a:lnTo>
                <a:lnTo>
                  <a:pt x="7458790" y="2013462"/>
                </a:lnTo>
                <a:lnTo>
                  <a:pt x="7422124" y="2039921"/>
                </a:lnTo>
                <a:lnTo>
                  <a:pt x="7384743" y="2065076"/>
                </a:lnTo>
                <a:lnTo>
                  <a:pt x="7346673" y="2088947"/>
                </a:lnTo>
                <a:lnTo>
                  <a:pt x="7307941" y="2111552"/>
                </a:lnTo>
                <a:lnTo>
                  <a:pt x="7268575" y="2132911"/>
                </a:lnTo>
                <a:lnTo>
                  <a:pt x="7228601" y="2153045"/>
                </a:lnTo>
                <a:lnTo>
                  <a:pt x="7188047" y="2171972"/>
                </a:lnTo>
                <a:lnTo>
                  <a:pt x="7146938" y="2189712"/>
                </a:lnTo>
                <a:lnTo>
                  <a:pt x="7105302" y="2206285"/>
                </a:lnTo>
                <a:lnTo>
                  <a:pt x="7063166" y="2221710"/>
                </a:lnTo>
                <a:lnTo>
                  <a:pt x="7020557" y="2236007"/>
                </a:lnTo>
                <a:lnTo>
                  <a:pt x="6977502" y="2249194"/>
                </a:lnTo>
                <a:lnTo>
                  <a:pt x="6934027" y="2261293"/>
                </a:lnTo>
                <a:lnTo>
                  <a:pt x="6890160" y="2272322"/>
                </a:lnTo>
                <a:lnTo>
                  <a:pt x="6845926" y="2282301"/>
                </a:lnTo>
                <a:lnTo>
                  <a:pt x="6801355" y="2291250"/>
                </a:lnTo>
                <a:lnTo>
                  <a:pt x="6756471" y="2299187"/>
                </a:lnTo>
                <a:lnTo>
                  <a:pt x="6711303" y="2306133"/>
                </a:lnTo>
                <a:lnTo>
                  <a:pt x="6665876" y="2312107"/>
                </a:lnTo>
                <a:lnTo>
                  <a:pt x="6620218" y="2317129"/>
                </a:lnTo>
                <a:lnTo>
                  <a:pt x="6574357" y="2321218"/>
                </a:lnTo>
                <a:lnTo>
                  <a:pt x="6528317" y="2324393"/>
                </a:lnTo>
                <a:lnTo>
                  <a:pt x="6482128" y="2326675"/>
                </a:lnTo>
                <a:lnTo>
                  <a:pt x="6435815" y="2328083"/>
                </a:lnTo>
                <a:lnTo>
                  <a:pt x="6389405" y="2328636"/>
                </a:lnTo>
                <a:lnTo>
                  <a:pt x="6342926" y="2328354"/>
                </a:lnTo>
                <a:lnTo>
                  <a:pt x="6296404" y="2327257"/>
                </a:lnTo>
                <a:lnTo>
                  <a:pt x="6249866" y="2325363"/>
                </a:lnTo>
                <a:lnTo>
                  <a:pt x="6203339" y="2322694"/>
                </a:lnTo>
                <a:lnTo>
                  <a:pt x="6156850" y="2319267"/>
                </a:lnTo>
                <a:lnTo>
                  <a:pt x="6110426" y="2315103"/>
                </a:lnTo>
                <a:lnTo>
                  <a:pt x="6064094" y="2310221"/>
                </a:lnTo>
                <a:lnTo>
                  <a:pt x="6017880" y="2304641"/>
                </a:lnTo>
                <a:lnTo>
                  <a:pt x="5971812" y="2298382"/>
                </a:lnTo>
                <a:lnTo>
                  <a:pt x="5925916" y="2291464"/>
                </a:lnTo>
                <a:lnTo>
                  <a:pt x="5880220" y="2283906"/>
                </a:lnTo>
                <a:lnTo>
                  <a:pt x="5834749" y="2275729"/>
                </a:lnTo>
                <a:lnTo>
                  <a:pt x="5789533" y="2266951"/>
                </a:lnTo>
                <a:lnTo>
                  <a:pt x="5744596" y="2257592"/>
                </a:lnTo>
                <a:lnTo>
                  <a:pt x="5699966" y="2247671"/>
                </a:lnTo>
                <a:lnTo>
                  <a:pt x="5655670" y="2237209"/>
                </a:lnTo>
                <a:lnTo>
                  <a:pt x="5611735" y="2226224"/>
                </a:lnTo>
                <a:lnTo>
                  <a:pt x="5568187" y="2214737"/>
                </a:lnTo>
                <a:lnTo>
                  <a:pt x="5525054" y="2202766"/>
                </a:lnTo>
                <a:lnTo>
                  <a:pt x="5482363" y="2190332"/>
                </a:lnTo>
                <a:lnTo>
                  <a:pt x="5440140" y="2177453"/>
                </a:lnTo>
                <a:lnTo>
                  <a:pt x="5398412" y="2164150"/>
                </a:lnTo>
                <a:lnTo>
                  <a:pt x="5357206" y="2150442"/>
                </a:lnTo>
                <a:lnTo>
                  <a:pt x="5314107" y="2135447"/>
                </a:lnTo>
                <a:lnTo>
                  <a:pt x="5270823" y="2119694"/>
                </a:lnTo>
                <a:lnTo>
                  <a:pt x="5227361" y="2103229"/>
                </a:lnTo>
                <a:lnTo>
                  <a:pt x="5183723" y="2086097"/>
                </a:lnTo>
                <a:lnTo>
                  <a:pt x="5139914" y="2068343"/>
                </a:lnTo>
                <a:lnTo>
                  <a:pt x="5095939" y="2050013"/>
                </a:lnTo>
                <a:lnTo>
                  <a:pt x="5007505" y="2011806"/>
                </a:lnTo>
                <a:lnTo>
                  <a:pt x="4873707" y="1951310"/>
                </a:lnTo>
                <a:lnTo>
                  <a:pt x="4373077" y="1715445"/>
                </a:lnTo>
                <a:lnTo>
                  <a:pt x="4280648" y="1673339"/>
                </a:lnTo>
                <a:lnTo>
                  <a:pt x="4187872" y="1632380"/>
                </a:lnTo>
                <a:lnTo>
                  <a:pt x="4094781" y="1592933"/>
                </a:lnTo>
                <a:lnTo>
                  <a:pt x="4048128" y="1573890"/>
                </a:lnTo>
                <a:lnTo>
                  <a:pt x="4001409" y="1555361"/>
                </a:lnTo>
                <a:lnTo>
                  <a:pt x="3954627" y="1537392"/>
                </a:lnTo>
                <a:lnTo>
                  <a:pt x="3907789" y="1520027"/>
                </a:lnTo>
                <a:lnTo>
                  <a:pt x="3860896" y="1503313"/>
                </a:lnTo>
                <a:lnTo>
                  <a:pt x="3813955" y="1487295"/>
                </a:lnTo>
                <a:lnTo>
                  <a:pt x="3766968" y="1472018"/>
                </a:lnTo>
                <a:lnTo>
                  <a:pt x="3719940" y="1457528"/>
                </a:lnTo>
                <a:lnTo>
                  <a:pt x="3672876" y="1443870"/>
                </a:lnTo>
                <a:lnTo>
                  <a:pt x="3625779" y="1431090"/>
                </a:lnTo>
                <a:lnTo>
                  <a:pt x="3578653" y="1419232"/>
                </a:lnTo>
                <a:lnTo>
                  <a:pt x="3531504" y="1408343"/>
                </a:lnTo>
                <a:lnTo>
                  <a:pt x="3484335" y="1398468"/>
                </a:lnTo>
                <a:lnTo>
                  <a:pt x="3437149" y="1389652"/>
                </a:lnTo>
                <a:lnTo>
                  <a:pt x="3389953" y="1381941"/>
                </a:lnTo>
                <a:lnTo>
                  <a:pt x="3342748" y="1375380"/>
                </a:lnTo>
                <a:lnTo>
                  <a:pt x="3295541" y="1370014"/>
                </a:lnTo>
                <a:lnTo>
                  <a:pt x="3248335" y="1365890"/>
                </a:lnTo>
                <a:lnTo>
                  <a:pt x="3201133" y="1363052"/>
                </a:lnTo>
                <a:lnTo>
                  <a:pt x="3153942" y="1361546"/>
                </a:lnTo>
                <a:lnTo>
                  <a:pt x="0" y="1361417"/>
                </a:lnTo>
                <a:lnTo>
                  <a:pt x="0" y="0"/>
                </a:lnTo>
                <a:close/>
              </a:path>
            </a:pathLst>
          </a:custGeom>
          <a:solidFill>
            <a:srgbClr val="FAC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68699"/>
            <a:ext cx="18287999" cy="6718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4331" y="490170"/>
            <a:ext cx="10419715" cy="3420110"/>
          </a:xfrm>
          <a:prstGeom prst="rect">
            <a:avLst/>
          </a:prstGeom>
        </p:spPr>
        <p:txBody>
          <a:bodyPr vert="horz" wrap="square" lIns="0" tIns="702944" rIns="0" bIns="0" rtlCol="0">
            <a:spAutoFit/>
          </a:bodyPr>
          <a:lstStyle/>
          <a:p>
            <a:pPr marL="617220" marR="17780" indent="-592455">
              <a:lnSpc>
                <a:spcPct val="66200"/>
              </a:lnSpc>
              <a:spcBef>
                <a:spcPts val="5534"/>
              </a:spcBef>
              <a:tabLst>
                <a:tab pos="8113395" algn="l"/>
              </a:tabLst>
            </a:pPr>
            <a:r>
              <a:rPr sz="20100" spc="1575" baseline="-44154" dirty="0"/>
              <a:t>f</a:t>
            </a:r>
            <a:r>
              <a:rPr sz="20100" spc="-2865" baseline="-44154" dirty="0"/>
              <a:t> </a:t>
            </a:r>
            <a:r>
              <a:rPr sz="13400" spc="-2480" dirty="0"/>
              <a:t>e</a:t>
            </a:r>
            <a:r>
              <a:rPr sz="13400" spc="-60" dirty="0"/>
              <a:t>ss</a:t>
            </a:r>
            <a:r>
              <a:rPr sz="13400" spc="-2480" dirty="0"/>
              <a:t>e</a:t>
            </a:r>
            <a:r>
              <a:rPr sz="13400" spc="-1325" dirty="0"/>
              <a:t>n</a:t>
            </a:r>
            <a:r>
              <a:rPr sz="13400" spc="160" dirty="0"/>
              <a:t>t</a:t>
            </a:r>
            <a:r>
              <a:rPr sz="13400" spc="-195" dirty="0"/>
              <a:t>i</a:t>
            </a:r>
            <a:r>
              <a:rPr sz="13400" spc="-990" dirty="0"/>
              <a:t>a</a:t>
            </a:r>
            <a:r>
              <a:rPr sz="13400" spc="3329" dirty="0"/>
              <a:t>l</a:t>
            </a:r>
            <a:r>
              <a:rPr sz="13400" spc="-955" dirty="0"/>
              <a:t>o</a:t>
            </a:r>
            <a:r>
              <a:rPr sz="13400" spc="-195" dirty="0"/>
              <a:t>i</a:t>
            </a:r>
            <a:r>
              <a:rPr sz="13400" spc="2705" dirty="0"/>
              <a:t>l  </a:t>
            </a:r>
            <a:r>
              <a:rPr sz="13400" spc="-955" dirty="0"/>
              <a:t>o</a:t>
            </a:r>
            <a:r>
              <a:rPr sz="13400" spc="1030" dirty="0"/>
              <a:t>r</a:t>
            </a:r>
            <a:r>
              <a:rPr sz="13400" spc="-3920" dirty="0"/>
              <a:t>m</a:t>
            </a:r>
            <a:r>
              <a:rPr sz="13400" spc="-1445" dirty="0"/>
              <a:t>u</a:t>
            </a:r>
            <a:r>
              <a:rPr sz="13400" spc="1320" dirty="0"/>
              <a:t>l</a:t>
            </a:r>
            <a:r>
              <a:rPr sz="13400" spc="355" dirty="0"/>
              <a:t>a</a:t>
            </a:r>
            <a:r>
              <a:rPr sz="13400" dirty="0"/>
              <a:t>	</a:t>
            </a:r>
            <a:r>
              <a:rPr sz="13400" spc="-210" dirty="0"/>
              <a:t>[</a:t>
            </a:r>
            <a:r>
              <a:rPr sz="13400" spc="-145" dirty="0"/>
              <a:t>II</a:t>
            </a:r>
            <a:r>
              <a:rPr sz="13400" spc="1135" dirty="0"/>
              <a:t>]</a:t>
            </a:r>
            <a:endParaRPr sz="13400"/>
          </a:p>
        </p:txBody>
      </p:sp>
      <p:sp>
        <p:nvSpPr>
          <p:cNvPr id="6" name="object 6"/>
          <p:cNvSpPr txBox="1"/>
          <p:nvPr/>
        </p:nvSpPr>
        <p:spPr>
          <a:xfrm>
            <a:off x="5142664" y="4125814"/>
            <a:ext cx="7766684" cy="4834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34"/>
              </a:lnSpc>
              <a:spcBef>
                <a:spcPts val="100"/>
              </a:spcBef>
            </a:pPr>
            <a:r>
              <a:rPr sz="5600" spc="-8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薄</a:t>
            </a:r>
            <a:r>
              <a:rPr sz="5600" spc="-10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荷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....2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1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薰</a:t>
            </a:r>
            <a:r>
              <a:rPr sz="5600" spc="-15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衣</a:t>
            </a:r>
            <a:r>
              <a:rPr sz="5600" spc="-1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草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....3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6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迷</a:t>
            </a:r>
            <a:r>
              <a:rPr sz="5600" spc="-7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迭</a:t>
            </a:r>
            <a:r>
              <a:rPr sz="5600" spc="-16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7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洋</a:t>
            </a:r>
            <a:r>
              <a:rPr sz="5600" spc="-11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甘</a:t>
            </a:r>
            <a:r>
              <a:rPr sz="5600" spc="-1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菊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1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+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434"/>
              </a:lnSpc>
            </a:pPr>
            <a:r>
              <a:rPr sz="5600" spc="-13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基</a:t>
            </a:r>
            <a:r>
              <a:rPr sz="5600" spc="-13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底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sz="5600" spc="1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甜</a:t>
            </a:r>
            <a:r>
              <a:rPr sz="5600" spc="-16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杏</a:t>
            </a:r>
            <a:r>
              <a:rPr sz="5600" spc="-4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仁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3</a:t>
            </a:r>
            <a:r>
              <a:rPr sz="56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0</a:t>
            </a:r>
            <a:r>
              <a:rPr sz="5600" spc="4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m</a:t>
            </a:r>
            <a:r>
              <a:rPr sz="5600" spc="-13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l</a:t>
            </a:r>
            <a:r>
              <a:rPr sz="5600" spc="-15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5</a:t>
            </a:r>
            <a:r>
              <a:rPr sz="5600" spc="6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%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Introductionto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589" y="1358045"/>
            <a:ext cx="7736840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spc="-175" dirty="0">
                <a:solidFill>
                  <a:srgbClr val="040404"/>
                </a:solidFill>
                <a:latin typeface="Trebuchet MS"/>
                <a:cs typeface="Trebuchet MS"/>
              </a:rPr>
              <a:t>essentialoils</a:t>
            </a:r>
            <a:endParaRPr sz="115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6492" y="3316755"/>
            <a:ext cx="335915" cy="335915"/>
            <a:chOff x="1926492" y="3316755"/>
            <a:chExt cx="335915" cy="335915"/>
          </a:xfrm>
        </p:grpSpPr>
        <p:sp>
          <p:nvSpPr>
            <p:cNvPr id="5" name="object 5"/>
            <p:cNvSpPr/>
            <p:nvPr/>
          </p:nvSpPr>
          <p:spPr>
            <a:xfrm>
              <a:off x="1939922" y="3330185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4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6488" y="331675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335749" y="167881"/>
                  </a:moveTo>
                  <a:lnTo>
                    <a:pt x="329742" y="123317"/>
                  </a:lnTo>
                  <a:lnTo>
                    <a:pt x="318020" y="95605"/>
                  </a:lnTo>
                  <a:lnTo>
                    <a:pt x="318020" y="167881"/>
                  </a:lnTo>
                  <a:lnTo>
                    <a:pt x="310362" y="215290"/>
                  </a:lnTo>
                  <a:lnTo>
                    <a:pt x="289013" y="256501"/>
                  </a:lnTo>
                  <a:lnTo>
                    <a:pt x="256501" y="289026"/>
                  </a:lnTo>
                  <a:lnTo>
                    <a:pt x="215290" y="310362"/>
                  </a:lnTo>
                  <a:lnTo>
                    <a:pt x="167881" y="318033"/>
                  </a:lnTo>
                  <a:lnTo>
                    <a:pt x="120459" y="310362"/>
                  </a:lnTo>
                  <a:lnTo>
                    <a:pt x="79248" y="289026"/>
                  </a:lnTo>
                  <a:lnTo>
                    <a:pt x="46736" y="256501"/>
                  </a:lnTo>
                  <a:lnTo>
                    <a:pt x="25387" y="215290"/>
                  </a:lnTo>
                  <a:lnTo>
                    <a:pt x="17729" y="167881"/>
                  </a:lnTo>
                  <a:lnTo>
                    <a:pt x="25387" y="120472"/>
                  </a:lnTo>
                  <a:lnTo>
                    <a:pt x="46736" y="79260"/>
                  </a:lnTo>
                  <a:lnTo>
                    <a:pt x="79248" y="46736"/>
                  </a:lnTo>
                  <a:lnTo>
                    <a:pt x="120459" y="25400"/>
                  </a:lnTo>
                  <a:lnTo>
                    <a:pt x="167881" y="17729"/>
                  </a:lnTo>
                  <a:lnTo>
                    <a:pt x="215290" y="25400"/>
                  </a:lnTo>
                  <a:lnTo>
                    <a:pt x="256501" y="46736"/>
                  </a:lnTo>
                  <a:lnTo>
                    <a:pt x="289013" y="79260"/>
                  </a:lnTo>
                  <a:lnTo>
                    <a:pt x="310362" y="120472"/>
                  </a:lnTo>
                  <a:lnTo>
                    <a:pt x="318020" y="167881"/>
                  </a:lnTo>
                  <a:lnTo>
                    <a:pt x="318020" y="95605"/>
                  </a:lnTo>
                  <a:lnTo>
                    <a:pt x="286512" y="49237"/>
                  </a:lnTo>
                  <a:lnTo>
                    <a:pt x="252526" y="22961"/>
                  </a:lnTo>
                  <a:lnTo>
                    <a:pt x="212445" y="6019"/>
                  </a:lnTo>
                  <a:lnTo>
                    <a:pt x="167881" y="0"/>
                  </a:lnTo>
                  <a:lnTo>
                    <a:pt x="123304" y="6019"/>
                  </a:lnTo>
                  <a:lnTo>
                    <a:pt x="83223" y="22961"/>
                  </a:lnTo>
                  <a:lnTo>
                    <a:pt x="49237" y="49237"/>
                  </a:lnTo>
                  <a:lnTo>
                    <a:pt x="22961" y="83235"/>
                  </a:lnTo>
                  <a:lnTo>
                    <a:pt x="6007" y="123317"/>
                  </a:lnTo>
                  <a:lnTo>
                    <a:pt x="0" y="167881"/>
                  </a:lnTo>
                  <a:lnTo>
                    <a:pt x="6007" y="212445"/>
                  </a:lnTo>
                  <a:lnTo>
                    <a:pt x="22961" y="252526"/>
                  </a:lnTo>
                  <a:lnTo>
                    <a:pt x="49237" y="286524"/>
                  </a:lnTo>
                  <a:lnTo>
                    <a:pt x="83223" y="312801"/>
                  </a:lnTo>
                  <a:lnTo>
                    <a:pt x="123304" y="329755"/>
                  </a:lnTo>
                  <a:lnTo>
                    <a:pt x="167881" y="335762"/>
                  </a:lnTo>
                  <a:lnTo>
                    <a:pt x="212445" y="329755"/>
                  </a:lnTo>
                  <a:lnTo>
                    <a:pt x="222046" y="325691"/>
                  </a:lnTo>
                  <a:lnTo>
                    <a:pt x="252526" y="312801"/>
                  </a:lnTo>
                  <a:lnTo>
                    <a:pt x="286512" y="286524"/>
                  </a:lnTo>
                  <a:lnTo>
                    <a:pt x="312788" y="252526"/>
                  </a:lnTo>
                  <a:lnTo>
                    <a:pt x="329742" y="212445"/>
                  </a:lnTo>
                  <a:lnTo>
                    <a:pt x="335749" y="16788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333665" y="4437870"/>
            <a:ext cx="335915" cy="335915"/>
            <a:chOff x="10333665" y="4437870"/>
            <a:chExt cx="335915" cy="335915"/>
          </a:xfrm>
        </p:grpSpPr>
        <p:sp>
          <p:nvSpPr>
            <p:cNvPr id="8" name="object 8"/>
            <p:cNvSpPr/>
            <p:nvPr/>
          </p:nvSpPr>
          <p:spPr>
            <a:xfrm>
              <a:off x="10347095" y="4451300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5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33660" y="4437874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335749" y="167881"/>
                  </a:moveTo>
                  <a:lnTo>
                    <a:pt x="329742" y="123317"/>
                  </a:lnTo>
                  <a:lnTo>
                    <a:pt x="318033" y="95643"/>
                  </a:lnTo>
                  <a:lnTo>
                    <a:pt x="318033" y="167881"/>
                  </a:lnTo>
                  <a:lnTo>
                    <a:pt x="310362" y="215290"/>
                  </a:lnTo>
                  <a:lnTo>
                    <a:pt x="289013" y="256501"/>
                  </a:lnTo>
                  <a:lnTo>
                    <a:pt x="256501" y="289026"/>
                  </a:lnTo>
                  <a:lnTo>
                    <a:pt x="215290" y="310362"/>
                  </a:lnTo>
                  <a:lnTo>
                    <a:pt x="167881" y="318033"/>
                  </a:lnTo>
                  <a:lnTo>
                    <a:pt x="120472" y="310362"/>
                  </a:lnTo>
                  <a:lnTo>
                    <a:pt x="79260" y="289026"/>
                  </a:lnTo>
                  <a:lnTo>
                    <a:pt x="46736" y="256501"/>
                  </a:lnTo>
                  <a:lnTo>
                    <a:pt x="25400" y="215290"/>
                  </a:lnTo>
                  <a:lnTo>
                    <a:pt x="17729" y="167881"/>
                  </a:lnTo>
                  <a:lnTo>
                    <a:pt x="25400" y="120472"/>
                  </a:lnTo>
                  <a:lnTo>
                    <a:pt x="46736" y="79260"/>
                  </a:lnTo>
                  <a:lnTo>
                    <a:pt x="79260" y="46736"/>
                  </a:lnTo>
                  <a:lnTo>
                    <a:pt x="120472" y="25400"/>
                  </a:lnTo>
                  <a:lnTo>
                    <a:pt x="167881" y="17729"/>
                  </a:lnTo>
                  <a:lnTo>
                    <a:pt x="215290" y="25400"/>
                  </a:lnTo>
                  <a:lnTo>
                    <a:pt x="256501" y="46736"/>
                  </a:lnTo>
                  <a:lnTo>
                    <a:pt x="289013" y="79260"/>
                  </a:lnTo>
                  <a:lnTo>
                    <a:pt x="310362" y="120472"/>
                  </a:lnTo>
                  <a:lnTo>
                    <a:pt x="318033" y="167881"/>
                  </a:lnTo>
                  <a:lnTo>
                    <a:pt x="318033" y="95643"/>
                  </a:lnTo>
                  <a:lnTo>
                    <a:pt x="312788" y="83235"/>
                  </a:lnTo>
                  <a:lnTo>
                    <a:pt x="286512" y="49237"/>
                  </a:lnTo>
                  <a:lnTo>
                    <a:pt x="252526" y="22961"/>
                  </a:lnTo>
                  <a:lnTo>
                    <a:pt x="222046" y="10071"/>
                  </a:lnTo>
                  <a:lnTo>
                    <a:pt x="212445" y="6007"/>
                  </a:lnTo>
                  <a:lnTo>
                    <a:pt x="167881" y="0"/>
                  </a:lnTo>
                  <a:lnTo>
                    <a:pt x="123317" y="6007"/>
                  </a:lnTo>
                  <a:lnTo>
                    <a:pt x="83223" y="22961"/>
                  </a:lnTo>
                  <a:lnTo>
                    <a:pt x="49237" y="49237"/>
                  </a:lnTo>
                  <a:lnTo>
                    <a:pt x="22961" y="83235"/>
                  </a:lnTo>
                  <a:lnTo>
                    <a:pt x="6007" y="123317"/>
                  </a:lnTo>
                  <a:lnTo>
                    <a:pt x="0" y="167881"/>
                  </a:lnTo>
                  <a:lnTo>
                    <a:pt x="6007" y="212445"/>
                  </a:lnTo>
                  <a:lnTo>
                    <a:pt x="22961" y="252526"/>
                  </a:lnTo>
                  <a:lnTo>
                    <a:pt x="49237" y="286524"/>
                  </a:lnTo>
                  <a:lnTo>
                    <a:pt x="83223" y="312801"/>
                  </a:lnTo>
                  <a:lnTo>
                    <a:pt x="123317" y="329742"/>
                  </a:lnTo>
                  <a:lnTo>
                    <a:pt x="167881" y="335762"/>
                  </a:lnTo>
                  <a:lnTo>
                    <a:pt x="212445" y="329742"/>
                  </a:lnTo>
                  <a:lnTo>
                    <a:pt x="252526" y="312801"/>
                  </a:lnTo>
                  <a:lnTo>
                    <a:pt x="286512" y="286524"/>
                  </a:lnTo>
                  <a:lnTo>
                    <a:pt x="312788" y="252526"/>
                  </a:lnTo>
                  <a:lnTo>
                    <a:pt x="329742" y="212445"/>
                  </a:lnTo>
                  <a:lnTo>
                    <a:pt x="335749" y="16788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2458175" y="2886633"/>
            <a:ext cx="7191375" cy="7528343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pc="-695" dirty="0"/>
              <a:t>PEPPERMINT</a:t>
            </a:r>
          </a:p>
          <a:p>
            <a:pPr marL="263525" marR="5080" indent="567055">
              <a:lnSpc>
                <a:spcPts val="3600"/>
              </a:lnSpc>
              <a:spcBef>
                <a:spcPts val="1940"/>
              </a:spcBef>
            </a:pPr>
            <a:r>
              <a:rPr sz="3300" b="0" spc="-11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主</a:t>
            </a:r>
            <a:r>
              <a:rPr sz="3300" b="0" spc="-8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要</a:t>
            </a:r>
            <a:r>
              <a:rPr sz="3300" b="0" spc="-3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b="0" spc="-6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成</a:t>
            </a:r>
            <a:r>
              <a:rPr sz="3300" b="0" spc="-7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3300" b="0" spc="-10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sz="3300" b="0" spc="-9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一</a:t>
            </a:r>
            <a:r>
              <a:rPr sz="3300" b="0" spc="-1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3300" b="0" spc="-4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薄</a:t>
            </a:r>
            <a:r>
              <a:rPr sz="3300" b="0" spc="-6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荷</a:t>
            </a:r>
            <a:r>
              <a:rPr sz="3300" b="0" spc="-2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3300" b="0" spc="-4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（menthol） </a:t>
            </a:r>
            <a:r>
              <a:rPr sz="3300" b="0" spc="-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b="0" spc="-4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8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300" b="0" spc="-4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300" b="0" spc="-2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b="0" spc="-7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為</a:t>
            </a:r>
            <a:r>
              <a:rPr sz="3300" b="0" spc="-10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b="0" spc="-8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囊</a:t>
            </a:r>
            <a:r>
              <a:rPr sz="3300" b="0" spc="-2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提</a:t>
            </a:r>
            <a:r>
              <a:rPr sz="3300" b="0" spc="-26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供</a:t>
            </a:r>
            <a:r>
              <a:rPr sz="3300" b="0" spc="-1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更</a:t>
            </a:r>
            <a:r>
              <a:rPr sz="3300" b="0" spc="-96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多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75920" marR="117475" indent="441325">
              <a:lnSpc>
                <a:spcPts val="3600"/>
              </a:lnSpc>
            </a:pP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8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營</a:t>
            </a:r>
            <a:r>
              <a:rPr sz="3300" b="0" spc="-10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養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b="0" spc="-6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氧</a:t>
            </a:r>
            <a:r>
              <a:rPr sz="3300" b="0" spc="-6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氣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3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從</a:t>
            </a:r>
            <a:r>
              <a:rPr sz="3300" b="0" spc="-81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而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b="0" spc="-4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b="0" spc="-10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b="0" spc="-7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10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3300" b="0" spc="-9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3300" b="0" spc="-3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 </a:t>
            </a:r>
            <a:r>
              <a:rPr sz="3300" b="0" spc="-3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1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激</a:t>
            </a:r>
            <a:r>
              <a:rPr sz="3300" b="0" spc="-3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3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1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更</a:t>
            </a:r>
            <a:r>
              <a:rPr sz="3300" b="0" spc="-20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加</a:t>
            </a:r>
            <a:r>
              <a:rPr sz="3300" b="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健</a:t>
            </a:r>
            <a:r>
              <a:rPr sz="3300" b="0" spc="-7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康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4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防</a:t>
            </a:r>
            <a:r>
              <a:rPr sz="3300" b="0" spc="-7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止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脫</a:t>
            </a:r>
            <a:r>
              <a:rPr sz="3300" b="0" spc="-4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 </a:t>
            </a:r>
            <a:r>
              <a:rPr sz="3300" b="0" spc="-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b="0" spc="-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b="0" spc="-10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真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b="0" spc="-4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3300" b="0" spc="-94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4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能</a:t>
            </a:r>
            <a:r>
              <a:rPr sz="3300" b="0" spc="-2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夠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9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去</a:t>
            </a:r>
            <a:r>
              <a:rPr sz="3300" b="0" spc="-3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除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10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b="0" spc="-3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50825" algn="ctr">
              <a:lnSpc>
                <a:spcPts val="3360"/>
              </a:lnSpc>
            </a:pP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b="0" spc="-8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健</a:t>
            </a:r>
            <a:r>
              <a:rPr sz="3300" b="0" spc="-7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康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b="0" spc="-2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保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4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潔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00355" marR="41910" algn="ctr">
              <a:lnSpc>
                <a:spcPts val="3600"/>
              </a:lnSpc>
              <a:spcBef>
                <a:spcPts val="240"/>
              </a:spcBef>
            </a:pP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b="0" spc="-6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b="0" spc="-10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b="0" spc="-4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症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9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sz="3300" b="0" spc="-3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以</a:t>
            </a:r>
            <a:r>
              <a:rPr sz="3300" b="0" spc="-11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b="0" spc="-9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b="0" spc="-26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b="0" spc="-3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燥</a:t>
            </a:r>
            <a:r>
              <a:rPr sz="3300" b="0" spc="-5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b="0" spc="-8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3300" b="0" spc="-1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他</a:t>
            </a:r>
            <a:r>
              <a:rPr sz="3300" b="0" spc="-20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 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3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刺</a:t>
            </a:r>
            <a:r>
              <a:rPr sz="3300" b="0" spc="-1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激</a:t>
            </a:r>
            <a:r>
              <a:rPr sz="3300" b="0" spc="-9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b="0" spc="-4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45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癢</a:t>
            </a:r>
            <a:r>
              <a:rPr sz="3300" b="0" spc="-6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b="0" spc="-4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紅</a:t>
            </a:r>
            <a:r>
              <a:rPr sz="3300" b="0" spc="-2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腫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54965" marR="95885" algn="ctr">
              <a:lnSpc>
                <a:spcPts val="3600"/>
              </a:lnSpc>
            </a:pPr>
            <a:r>
              <a:rPr sz="3300" b="0" spc="-9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具</a:t>
            </a: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2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提</a:t>
            </a:r>
            <a:r>
              <a:rPr sz="3300" b="0" spc="-1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神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b="0" spc="-11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5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雙</a:t>
            </a:r>
            <a:r>
              <a:rPr sz="3300" b="0" spc="-1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重</a:t>
            </a:r>
            <a:r>
              <a:rPr sz="3300" b="0" spc="-3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b="0" spc="-9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果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b="0" spc="-6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b="0" spc="-5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焦</a:t>
            </a:r>
            <a:r>
              <a:rPr sz="3300" b="0" spc="-8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慮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 </a:t>
            </a:r>
            <a:r>
              <a:rPr sz="3300" b="0" spc="-2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解</a:t>
            </a:r>
            <a:r>
              <a:rPr sz="3300" b="0" spc="-7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300" b="0" spc="-9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300" b="0" spc="-25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特</a:t>
            </a:r>
            <a:r>
              <a:rPr sz="3300" b="0" spc="-3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別</a:t>
            </a:r>
            <a:r>
              <a:rPr sz="3300" b="0" spc="-2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針</a:t>
            </a:r>
            <a:r>
              <a:rPr sz="3300" b="0" spc="-2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300" b="0" spc="-7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緊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張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4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3300" b="0" spc="-22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b="0" spc="-1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偏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3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50825" algn="ctr">
              <a:lnSpc>
                <a:spcPts val="3360"/>
              </a:lnSpc>
            </a:pP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11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良</a:t>
            </a:r>
            <a:r>
              <a:rPr sz="3300" b="0" spc="-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好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11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b="0" spc="-3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b="0" spc="-8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果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48690" marR="689610" algn="ctr">
              <a:lnSpc>
                <a:spcPts val="3600"/>
              </a:lnSpc>
              <a:spcBef>
                <a:spcPts val="240"/>
              </a:spcBef>
            </a:pPr>
            <a:r>
              <a:rPr sz="3300" b="0" spc="-2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提</a:t>
            </a:r>
            <a:r>
              <a:rPr sz="3300" b="0" spc="-9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高</a:t>
            </a:r>
            <a:r>
              <a:rPr sz="3300" b="0" spc="-1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300" b="0" spc="-1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神</a:t>
            </a:r>
            <a:r>
              <a:rPr sz="3300" b="0" spc="-6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警</a:t>
            </a:r>
            <a:r>
              <a:rPr sz="3300" b="0" spc="-7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b="0" spc="-8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b="0" spc="-9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集</a:t>
            </a:r>
            <a:r>
              <a:rPr sz="3300" b="0" spc="-9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sz="3300" b="0" spc="-9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 </a:t>
            </a:r>
            <a:r>
              <a:rPr sz="3300" b="0" spc="-8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尤</a:t>
            </a:r>
            <a:r>
              <a:rPr sz="3300" b="0" spc="-8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3300" b="0" spc="-1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3300" b="0" spc="-8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疲</a:t>
            </a:r>
            <a:r>
              <a:rPr sz="3300" b="0" spc="-81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勞</a:t>
            </a:r>
            <a:r>
              <a:rPr sz="3300" b="0" spc="-5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b="0" spc="-1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300" b="0" spc="-1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神</a:t>
            </a:r>
            <a:r>
              <a:rPr sz="3300" b="0" spc="-7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困</a:t>
            </a: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倦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2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3300" b="0" spc="-1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候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01910" y="4909699"/>
            <a:ext cx="7188200" cy="4244340"/>
          </a:xfrm>
          <a:custGeom>
            <a:avLst/>
            <a:gdLst/>
            <a:ahLst/>
            <a:cxnLst/>
            <a:rect l="l" t="t" r="r" b="b"/>
            <a:pathLst>
              <a:path w="7188200" h="4244340">
                <a:moveTo>
                  <a:pt x="2960522" y="4244341"/>
                </a:moveTo>
                <a:lnTo>
                  <a:pt x="146685" y="4244341"/>
                </a:lnTo>
                <a:lnTo>
                  <a:pt x="100321" y="4236863"/>
                </a:lnTo>
                <a:lnTo>
                  <a:pt x="60054" y="4216040"/>
                </a:lnTo>
                <a:lnTo>
                  <a:pt x="28301" y="4184287"/>
                </a:lnTo>
                <a:lnTo>
                  <a:pt x="7478" y="4144020"/>
                </a:lnTo>
                <a:lnTo>
                  <a:pt x="0" y="4097656"/>
                </a:lnTo>
                <a:lnTo>
                  <a:pt x="0" y="146685"/>
                </a:lnTo>
                <a:lnTo>
                  <a:pt x="7478" y="100321"/>
                </a:lnTo>
                <a:lnTo>
                  <a:pt x="28301" y="60054"/>
                </a:lnTo>
                <a:lnTo>
                  <a:pt x="60054" y="28301"/>
                </a:lnTo>
                <a:lnTo>
                  <a:pt x="100321" y="7478"/>
                </a:lnTo>
                <a:lnTo>
                  <a:pt x="146685" y="0"/>
                </a:lnTo>
                <a:lnTo>
                  <a:pt x="7041389" y="0"/>
                </a:lnTo>
                <a:lnTo>
                  <a:pt x="7087753" y="7478"/>
                </a:lnTo>
                <a:lnTo>
                  <a:pt x="7128019" y="28301"/>
                </a:lnTo>
                <a:lnTo>
                  <a:pt x="7159773" y="60054"/>
                </a:lnTo>
                <a:lnTo>
                  <a:pt x="7180596" y="100321"/>
                </a:lnTo>
                <a:lnTo>
                  <a:pt x="7188074" y="146685"/>
                </a:lnTo>
                <a:lnTo>
                  <a:pt x="7188074" y="440056"/>
                </a:lnTo>
                <a:lnTo>
                  <a:pt x="7176909" y="496190"/>
                </a:lnTo>
                <a:lnTo>
                  <a:pt x="7145111" y="543779"/>
                </a:lnTo>
                <a:lnTo>
                  <a:pt x="7097523" y="575576"/>
                </a:lnTo>
                <a:lnTo>
                  <a:pt x="7041389" y="586742"/>
                </a:lnTo>
                <a:lnTo>
                  <a:pt x="6333147" y="586742"/>
                </a:lnTo>
                <a:lnTo>
                  <a:pt x="6304396" y="589586"/>
                </a:lnTo>
                <a:lnTo>
                  <a:pt x="6251766" y="611387"/>
                </a:lnTo>
                <a:lnTo>
                  <a:pt x="6211106" y="652046"/>
                </a:lnTo>
                <a:lnTo>
                  <a:pt x="6189306" y="704677"/>
                </a:lnTo>
                <a:lnTo>
                  <a:pt x="6186461" y="733427"/>
                </a:lnTo>
                <a:lnTo>
                  <a:pt x="6186461" y="767714"/>
                </a:lnTo>
                <a:lnTo>
                  <a:pt x="6193939" y="814078"/>
                </a:lnTo>
                <a:lnTo>
                  <a:pt x="6214763" y="854344"/>
                </a:lnTo>
                <a:lnTo>
                  <a:pt x="6246516" y="886098"/>
                </a:lnTo>
                <a:lnTo>
                  <a:pt x="6286783" y="906921"/>
                </a:lnTo>
                <a:lnTo>
                  <a:pt x="6333147" y="914399"/>
                </a:lnTo>
                <a:lnTo>
                  <a:pt x="7040496" y="914399"/>
                </a:lnTo>
                <a:lnTo>
                  <a:pt x="7086860" y="921878"/>
                </a:lnTo>
                <a:lnTo>
                  <a:pt x="7127126" y="942701"/>
                </a:lnTo>
                <a:lnTo>
                  <a:pt x="7158880" y="974454"/>
                </a:lnTo>
                <a:lnTo>
                  <a:pt x="7179703" y="1014721"/>
                </a:lnTo>
                <a:lnTo>
                  <a:pt x="7187181" y="1061085"/>
                </a:lnTo>
                <a:lnTo>
                  <a:pt x="7187181" y="1354456"/>
                </a:lnTo>
                <a:lnTo>
                  <a:pt x="7179703" y="1400820"/>
                </a:lnTo>
                <a:lnTo>
                  <a:pt x="7158880" y="1441087"/>
                </a:lnTo>
                <a:lnTo>
                  <a:pt x="7127126" y="1472840"/>
                </a:lnTo>
                <a:lnTo>
                  <a:pt x="7086860" y="1493664"/>
                </a:lnTo>
                <a:lnTo>
                  <a:pt x="7040496" y="1501142"/>
                </a:lnTo>
                <a:lnTo>
                  <a:pt x="2898194" y="1501142"/>
                </a:lnTo>
                <a:lnTo>
                  <a:pt x="2851830" y="1508620"/>
                </a:lnTo>
                <a:lnTo>
                  <a:pt x="2811564" y="1529443"/>
                </a:lnTo>
                <a:lnTo>
                  <a:pt x="2779810" y="1561197"/>
                </a:lnTo>
                <a:lnTo>
                  <a:pt x="2758987" y="1601463"/>
                </a:lnTo>
                <a:lnTo>
                  <a:pt x="2751509" y="1647827"/>
                </a:lnTo>
                <a:lnTo>
                  <a:pt x="2751509" y="1682114"/>
                </a:lnTo>
                <a:lnTo>
                  <a:pt x="2758987" y="1728478"/>
                </a:lnTo>
                <a:lnTo>
                  <a:pt x="2779810" y="1768744"/>
                </a:lnTo>
                <a:lnTo>
                  <a:pt x="2811564" y="1800498"/>
                </a:lnTo>
                <a:lnTo>
                  <a:pt x="2851830" y="1821321"/>
                </a:lnTo>
                <a:lnTo>
                  <a:pt x="2898194" y="1828799"/>
                </a:lnTo>
                <a:lnTo>
                  <a:pt x="6395922" y="1828799"/>
                </a:lnTo>
                <a:lnTo>
                  <a:pt x="6442285" y="1836278"/>
                </a:lnTo>
                <a:lnTo>
                  <a:pt x="6482552" y="1857101"/>
                </a:lnTo>
                <a:lnTo>
                  <a:pt x="6514305" y="1888854"/>
                </a:lnTo>
                <a:lnTo>
                  <a:pt x="6535129" y="1929121"/>
                </a:lnTo>
                <a:lnTo>
                  <a:pt x="6542607" y="1975485"/>
                </a:lnTo>
                <a:lnTo>
                  <a:pt x="6542607" y="2139314"/>
                </a:lnTo>
                <a:lnTo>
                  <a:pt x="6550085" y="2185678"/>
                </a:lnTo>
                <a:lnTo>
                  <a:pt x="6570909" y="2225944"/>
                </a:lnTo>
                <a:lnTo>
                  <a:pt x="6602662" y="2257698"/>
                </a:lnTo>
                <a:lnTo>
                  <a:pt x="6642929" y="2278521"/>
                </a:lnTo>
                <a:lnTo>
                  <a:pt x="6689293" y="2285999"/>
                </a:lnTo>
                <a:lnTo>
                  <a:pt x="7037966" y="2285999"/>
                </a:lnTo>
                <a:lnTo>
                  <a:pt x="7084330" y="2293478"/>
                </a:lnTo>
                <a:lnTo>
                  <a:pt x="7124596" y="2314301"/>
                </a:lnTo>
                <a:lnTo>
                  <a:pt x="7156350" y="2346054"/>
                </a:lnTo>
                <a:lnTo>
                  <a:pt x="7177173" y="2386321"/>
                </a:lnTo>
                <a:lnTo>
                  <a:pt x="7184651" y="2432685"/>
                </a:lnTo>
                <a:lnTo>
                  <a:pt x="7184651" y="2726056"/>
                </a:lnTo>
                <a:lnTo>
                  <a:pt x="7177173" y="2772420"/>
                </a:lnTo>
                <a:lnTo>
                  <a:pt x="7156350" y="2812687"/>
                </a:lnTo>
                <a:lnTo>
                  <a:pt x="7124596" y="2844440"/>
                </a:lnTo>
                <a:lnTo>
                  <a:pt x="7084330" y="2865263"/>
                </a:lnTo>
                <a:lnTo>
                  <a:pt x="7037966" y="2872742"/>
                </a:lnTo>
                <a:lnTo>
                  <a:pt x="1566629" y="2872742"/>
                </a:lnTo>
                <a:lnTo>
                  <a:pt x="1520265" y="2880220"/>
                </a:lnTo>
                <a:lnTo>
                  <a:pt x="1479998" y="2901043"/>
                </a:lnTo>
                <a:lnTo>
                  <a:pt x="1448245" y="2932797"/>
                </a:lnTo>
                <a:lnTo>
                  <a:pt x="1427421" y="2973063"/>
                </a:lnTo>
                <a:lnTo>
                  <a:pt x="1419943" y="3019427"/>
                </a:lnTo>
                <a:lnTo>
                  <a:pt x="1419943" y="3053714"/>
                </a:lnTo>
                <a:lnTo>
                  <a:pt x="1427421" y="3100078"/>
                </a:lnTo>
                <a:lnTo>
                  <a:pt x="1448245" y="3140344"/>
                </a:lnTo>
                <a:lnTo>
                  <a:pt x="1479998" y="3172097"/>
                </a:lnTo>
                <a:lnTo>
                  <a:pt x="1520265" y="3192921"/>
                </a:lnTo>
                <a:lnTo>
                  <a:pt x="1566629" y="3200399"/>
                </a:lnTo>
                <a:lnTo>
                  <a:pt x="6947032" y="3200399"/>
                </a:lnTo>
                <a:lnTo>
                  <a:pt x="6993396" y="3207877"/>
                </a:lnTo>
                <a:lnTo>
                  <a:pt x="7033662" y="3228701"/>
                </a:lnTo>
                <a:lnTo>
                  <a:pt x="7065416" y="3260454"/>
                </a:lnTo>
                <a:lnTo>
                  <a:pt x="7086239" y="3300721"/>
                </a:lnTo>
                <a:lnTo>
                  <a:pt x="7093717" y="3347085"/>
                </a:lnTo>
                <a:lnTo>
                  <a:pt x="7093717" y="3640456"/>
                </a:lnTo>
                <a:lnTo>
                  <a:pt x="7086239" y="3686820"/>
                </a:lnTo>
                <a:lnTo>
                  <a:pt x="7065416" y="3727087"/>
                </a:lnTo>
                <a:lnTo>
                  <a:pt x="7033662" y="3758840"/>
                </a:lnTo>
                <a:lnTo>
                  <a:pt x="6993396" y="3779663"/>
                </a:lnTo>
                <a:lnTo>
                  <a:pt x="6947032" y="3787141"/>
                </a:lnTo>
                <a:lnTo>
                  <a:pt x="3253893" y="3787141"/>
                </a:lnTo>
                <a:lnTo>
                  <a:pt x="3207529" y="3794620"/>
                </a:lnTo>
                <a:lnTo>
                  <a:pt x="3167263" y="3815443"/>
                </a:lnTo>
                <a:lnTo>
                  <a:pt x="3135510" y="3847196"/>
                </a:lnTo>
                <a:lnTo>
                  <a:pt x="3114686" y="3887463"/>
                </a:lnTo>
                <a:lnTo>
                  <a:pt x="3107208" y="3933827"/>
                </a:lnTo>
                <a:lnTo>
                  <a:pt x="3107208" y="4097656"/>
                </a:lnTo>
                <a:lnTo>
                  <a:pt x="3099730" y="4144020"/>
                </a:lnTo>
                <a:lnTo>
                  <a:pt x="3078906" y="4184287"/>
                </a:lnTo>
                <a:lnTo>
                  <a:pt x="3047153" y="4216040"/>
                </a:lnTo>
                <a:lnTo>
                  <a:pt x="3006886" y="4236863"/>
                </a:lnTo>
                <a:lnTo>
                  <a:pt x="2960522" y="4244341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730"/>
              </a:spcBef>
            </a:pPr>
            <a:r>
              <a:rPr spc="-680" dirty="0"/>
              <a:t>LAVENDER</a:t>
            </a:r>
          </a:p>
          <a:p>
            <a:pPr marL="12700" marR="5080">
              <a:lnSpc>
                <a:spcPts val="3600"/>
              </a:lnSpc>
              <a:spcBef>
                <a:spcPts val="1835"/>
              </a:spcBef>
            </a:pP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b="0" spc="-4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b="0" spc="-8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300" b="0" spc="-4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300" b="0" spc="-2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3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刺</a:t>
            </a:r>
            <a:r>
              <a:rPr sz="3300" b="0" spc="-1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激</a:t>
            </a:r>
            <a:r>
              <a:rPr sz="3300" b="0" spc="-10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b="0" spc="-8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囊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39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4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b="0" spc="-81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而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b="0" spc="-2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 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7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10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3300" b="0" spc="-9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b="0" spc="-6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脫</a:t>
            </a:r>
            <a:r>
              <a:rPr sz="3300" b="0" spc="-7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b="0" spc="-8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b="0" spc="-10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b="0" spc="-8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囊</a:t>
            </a:r>
            <a:r>
              <a:rPr sz="3300" b="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健</a:t>
            </a:r>
            <a:r>
              <a:rPr sz="3300" b="0" spc="-6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康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 marR="5715">
              <a:lnSpc>
                <a:spcPts val="3600"/>
              </a:lnSpc>
            </a:pPr>
            <a:r>
              <a:rPr sz="3300" b="0" spc="-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b="0" spc="-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b="0" spc="-10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真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b="0" spc="-4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3300" b="0" spc="-94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b="0" spc="-8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b="0" spc="-9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b="0" spc="-2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細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b="0" spc="-5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b="0" spc="-10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真</a:t>
            </a:r>
            <a:r>
              <a:rPr sz="3300" b="0" spc="-4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 </a:t>
            </a:r>
            <a:r>
              <a:rPr sz="3300" b="0" spc="-9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b="0" spc="-4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5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問</a:t>
            </a:r>
            <a:r>
              <a:rPr sz="3300" b="0" spc="-2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>
              <a:lnSpc>
                <a:spcPts val="3360"/>
              </a:lnSpc>
            </a:pPr>
            <a:r>
              <a:rPr sz="3300" b="0" spc="-94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平</a:t>
            </a:r>
            <a:r>
              <a:rPr sz="3300" b="0" spc="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衡</a:t>
            </a:r>
            <a:r>
              <a:rPr sz="3300" b="0" spc="-25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特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b="0" spc="-56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也</a:t>
            </a:r>
            <a:r>
              <a:rPr sz="3300" b="0" spc="-41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能</a:t>
            </a:r>
            <a:r>
              <a:rPr sz="3300" b="0" spc="-7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300" b="0" spc="-6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節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2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b="0" spc="-2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脂</a:t>
            </a:r>
            <a:r>
              <a:rPr sz="3300" b="0" spc="-7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3300" b="0" spc="-7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 marR="8255">
              <a:lnSpc>
                <a:spcPts val="3600"/>
              </a:lnSpc>
              <a:spcBef>
                <a:spcPts val="240"/>
              </a:spcBef>
            </a:pPr>
            <a:r>
              <a:rPr sz="3300" b="0" spc="-3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300" b="0" spc="-7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3300" b="0" spc="-3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b="0" spc="-9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果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2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b="0" spc="-1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b="0" spc="-6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b="0" spc="-9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b="0" spc="-7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300" b="0" spc="-969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300" b="0" spc="-9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b="0" spc="-4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10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b="0" spc="-79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緊</a:t>
            </a:r>
            <a:r>
              <a:rPr sz="3300" b="0" spc="-20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張 </a:t>
            </a:r>
            <a:r>
              <a:rPr sz="3300" b="0" spc="-5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3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 marR="99060">
              <a:lnSpc>
                <a:spcPts val="3600"/>
              </a:lnSpc>
            </a:pPr>
            <a:r>
              <a:rPr sz="3300" b="0" spc="-95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b="0" spc="-3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b="0" spc="-114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b="0" spc="-94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b="0" spc="-3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外</a:t>
            </a:r>
            <a:r>
              <a:rPr sz="3300" b="0" spc="-24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3300" b="0" spc="-26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3300" b="0" spc="-1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境</a:t>
            </a:r>
            <a:r>
              <a:rPr sz="3300" b="0" spc="-5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b="0" spc="-36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化</a:t>
            </a:r>
            <a:r>
              <a:rPr sz="3300" b="0" spc="-7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學</a:t>
            </a:r>
            <a:r>
              <a:rPr sz="3300" b="0" spc="-68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品</a:t>
            </a:r>
            <a:r>
              <a:rPr sz="3300" b="0" spc="-98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b="0" spc="-4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b="0" spc="-3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b="0" spc="-37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b="0" spc="-7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 發</a:t>
            </a:r>
            <a:r>
              <a:rPr sz="3300" b="0" spc="-10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b="0" spc="-4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b="0" spc="-4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紅</a:t>
            </a:r>
            <a:r>
              <a:rPr sz="3300" b="0" spc="-3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腫</a:t>
            </a:r>
            <a:r>
              <a:rPr sz="3300" b="0" spc="-40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300" b="0" spc="-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</a:t>
            </a:r>
            <a:r>
              <a:rPr sz="3300" b="0" spc="-3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8235" y="0"/>
            <a:ext cx="17640300" cy="10328275"/>
            <a:chOff x="648235" y="0"/>
            <a:chExt cx="17640300" cy="10328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2216" y="0"/>
              <a:ext cx="8435783" cy="103282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4709" y="9258299"/>
              <a:ext cx="1571624" cy="733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8105" y="9072802"/>
              <a:ext cx="915206" cy="3708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8235" y="1065179"/>
              <a:ext cx="11293475" cy="8267700"/>
            </a:xfrm>
            <a:custGeom>
              <a:avLst/>
              <a:gdLst/>
              <a:ahLst/>
              <a:cxnLst/>
              <a:rect l="l" t="t" r="r" b="b"/>
              <a:pathLst>
                <a:path w="11293475" h="8267700">
                  <a:moveTo>
                    <a:pt x="4247554" y="8267699"/>
                  </a:moveTo>
                  <a:lnTo>
                    <a:pt x="178593" y="8267699"/>
                  </a:lnTo>
                  <a:lnTo>
                    <a:pt x="131116" y="8261319"/>
                  </a:lnTo>
                  <a:lnTo>
                    <a:pt x="88454" y="8243315"/>
                  </a:lnTo>
                  <a:lnTo>
                    <a:pt x="52308" y="8215390"/>
                  </a:lnTo>
                  <a:lnTo>
                    <a:pt x="24383" y="8179245"/>
                  </a:lnTo>
                  <a:lnTo>
                    <a:pt x="6379" y="8136582"/>
                  </a:lnTo>
                  <a:lnTo>
                    <a:pt x="0" y="8089105"/>
                  </a:lnTo>
                  <a:lnTo>
                    <a:pt x="0" y="2064543"/>
                  </a:lnTo>
                  <a:lnTo>
                    <a:pt x="6379" y="2017066"/>
                  </a:lnTo>
                  <a:lnTo>
                    <a:pt x="24383" y="1974403"/>
                  </a:lnTo>
                  <a:lnTo>
                    <a:pt x="52308" y="1938258"/>
                  </a:lnTo>
                  <a:lnTo>
                    <a:pt x="88454" y="1910333"/>
                  </a:lnTo>
                  <a:lnTo>
                    <a:pt x="131116" y="1892329"/>
                  </a:lnTo>
                  <a:lnTo>
                    <a:pt x="178593" y="1885949"/>
                  </a:lnTo>
                  <a:lnTo>
                    <a:pt x="1106239" y="1885949"/>
                  </a:lnTo>
                  <a:lnTo>
                    <a:pt x="1153716" y="1879570"/>
                  </a:lnTo>
                  <a:lnTo>
                    <a:pt x="1196379" y="1861566"/>
                  </a:lnTo>
                  <a:lnTo>
                    <a:pt x="1232524" y="1833640"/>
                  </a:lnTo>
                  <a:lnTo>
                    <a:pt x="1260449" y="1797495"/>
                  </a:lnTo>
                  <a:lnTo>
                    <a:pt x="1278453" y="1754833"/>
                  </a:lnTo>
                  <a:lnTo>
                    <a:pt x="1284833" y="1707356"/>
                  </a:lnTo>
                  <a:lnTo>
                    <a:pt x="1284833" y="1245393"/>
                  </a:lnTo>
                  <a:lnTo>
                    <a:pt x="1278453" y="1197916"/>
                  </a:lnTo>
                  <a:lnTo>
                    <a:pt x="1260449" y="1155254"/>
                  </a:lnTo>
                  <a:lnTo>
                    <a:pt x="1232524" y="1119108"/>
                  </a:lnTo>
                  <a:lnTo>
                    <a:pt x="1196379" y="1091183"/>
                  </a:lnTo>
                  <a:lnTo>
                    <a:pt x="1153716" y="1073179"/>
                  </a:lnTo>
                  <a:lnTo>
                    <a:pt x="1106239" y="1066799"/>
                  </a:lnTo>
                  <a:lnTo>
                    <a:pt x="178593" y="1066799"/>
                  </a:lnTo>
                  <a:lnTo>
                    <a:pt x="131116" y="1060420"/>
                  </a:lnTo>
                  <a:lnTo>
                    <a:pt x="88454" y="1042416"/>
                  </a:lnTo>
                  <a:lnTo>
                    <a:pt x="52308" y="1014491"/>
                  </a:lnTo>
                  <a:lnTo>
                    <a:pt x="24383" y="978345"/>
                  </a:lnTo>
                  <a:lnTo>
                    <a:pt x="6379" y="935683"/>
                  </a:lnTo>
                  <a:lnTo>
                    <a:pt x="0" y="888206"/>
                  </a:lnTo>
                  <a:lnTo>
                    <a:pt x="0" y="178593"/>
                  </a:lnTo>
                  <a:lnTo>
                    <a:pt x="6379" y="131116"/>
                  </a:lnTo>
                  <a:lnTo>
                    <a:pt x="24383" y="88454"/>
                  </a:lnTo>
                  <a:lnTo>
                    <a:pt x="52308" y="52308"/>
                  </a:lnTo>
                  <a:lnTo>
                    <a:pt x="88454" y="24383"/>
                  </a:lnTo>
                  <a:lnTo>
                    <a:pt x="131116" y="6379"/>
                  </a:lnTo>
                  <a:lnTo>
                    <a:pt x="178593" y="0"/>
                  </a:lnTo>
                  <a:lnTo>
                    <a:pt x="10325694" y="0"/>
                  </a:lnTo>
                  <a:lnTo>
                    <a:pt x="10373171" y="6379"/>
                  </a:lnTo>
                  <a:lnTo>
                    <a:pt x="10415834" y="24383"/>
                  </a:lnTo>
                  <a:lnTo>
                    <a:pt x="10451979" y="52308"/>
                  </a:lnTo>
                  <a:lnTo>
                    <a:pt x="10479904" y="88454"/>
                  </a:lnTo>
                  <a:lnTo>
                    <a:pt x="10497908" y="131116"/>
                  </a:lnTo>
                  <a:lnTo>
                    <a:pt x="10504288" y="178593"/>
                  </a:lnTo>
                  <a:lnTo>
                    <a:pt x="10504288" y="888206"/>
                  </a:lnTo>
                  <a:lnTo>
                    <a:pt x="10497908" y="935683"/>
                  </a:lnTo>
                  <a:lnTo>
                    <a:pt x="10479904" y="978345"/>
                  </a:lnTo>
                  <a:lnTo>
                    <a:pt x="10451979" y="1014491"/>
                  </a:lnTo>
                  <a:lnTo>
                    <a:pt x="10415834" y="1042416"/>
                  </a:lnTo>
                  <a:lnTo>
                    <a:pt x="10373171" y="1060420"/>
                  </a:lnTo>
                  <a:lnTo>
                    <a:pt x="10325694" y="1066799"/>
                  </a:lnTo>
                  <a:lnTo>
                    <a:pt x="10153202" y="1066799"/>
                  </a:lnTo>
                  <a:lnTo>
                    <a:pt x="10105725" y="1073179"/>
                  </a:lnTo>
                  <a:lnTo>
                    <a:pt x="10063063" y="1091183"/>
                  </a:lnTo>
                  <a:lnTo>
                    <a:pt x="10026917" y="1119108"/>
                  </a:lnTo>
                  <a:lnTo>
                    <a:pt x="9998992" y="1155254"/>
                  </a:lnTo>
                  <a:lnTo>
                    <a:pt x="9980988" y="1197916"/>
                  </a:lnTo>
                  <a:lnTo>
                    <a:pt x="9974609" y="1245393"/>
                  </a:lnTo>
                  <a:lnTo>
                    <a:pt x="9974609" y="1955006"/>
                  </a:lnTo>
                  <a:lnTo>
                    <a:pt x="9968229" y="2002483"/>
                  </a:lnTo>
                  <a:lnTo>
                    <a:pt x="9950225" y="2045145"/>
                  </a:lnTo>
                  <a:lnTo>
                    <a:pt x="9922300" y="2081290"/>
                  </a:lnTo>
                  <a:lnTo>
                    <a:pt x="9886154" y="2109216"/>
                  </a:lnTo>
                  <a:lnTo>
                    <a:pt x="9843492" y="2127220"/>
                  </a:lnTo>
                  <a:lnTo>
                    <a:pt x="9796015" y="2133599"/>
                  </a:lnTo>
                  <a:lnTo>
                    <a:pt x="7076925" y="2133599"/>
                  </a:lnTo>
                  <a:lnTo>
                    <a:pt x="7030081" y="2139894"/>
                  </a:lnTo>
                  <a:lnTo>
                    <a:pt x="6987987" y="2157658"/>
                  </a:lnTo>
                  <a:lnTo>
                    <a:pt x="6952324" y="2185211"/>
                  </a:lnTo>
                  <a:lnTo>
                    <a:pt x="6924771" y="2220874"/>
                  </a:lnTo>
                  <a:lnTo>
                    <a:pt x="6907007" y="2262968"/>
                  </a:lnTo>
                  <a:lnTo>
                    <a:pt x="6900713" y="2309812"/>
                  </a:lnTo>
                  <a:lnTo>
                    <a:pt x="6907007" y="2356656"/>
                  </a:lnTo>
                  <a:lnTo>
                    <a:pt x="6924771" y="2398750"/>
                  </a:lnTo>
                  <a:lnTo>
                    <a:pt x="6952324" y="2434413"/>
                  </a:lnTo>
                  <a:lnTo>
                    <a:pt x="6987987" y="2461966"/>
                  </a:lnTo>
                  <a:lnTo>
                    <a:pt x="7030081" y="2479730"/>
                  </a:lnTo>
                  <a:lnTo>
                    <a:pt x="7076925" y="2486024"/>
                  </a:lnTo>
                  <a:lnTo>
                    <a:pt x="7327254" y="2486024"/>
                  </a:lnTo>
                  <a:lnTo>
                    <a:pt x="7374731" y="2492404"/>
                  </a:lnTo>
                  <a:lnTo>
                    <a:pt x="7417394" y="2510408"/>
                  </a:lnTo>
                  <a:lnTo>
                    <a:pt x="7453539" y="2538333"/>
                  </a:lnTo>
                  <a:lnTo>
                    <a:pt x="7481465" y="2574478"/>
                  </a:lnTo>
                  <a:lnTo>
                    <a:pt x="7499468" y="2617141"/>
                  </a:lnTo>
                  <a:lnTo>
                    <a:pt x="7505848" y="2664618"/>
                  </a:lnTo>
                  <a:lnTo>
                    <a:pt x="7505848" y="3621881"/>
                  </a:lnTo>
                  <a:lnTo>
                    <a:pt x="7499468" y="3669358"/>
                  </a:lnTo>
                  <a:lnTo>
                    <a:pt x="7481465" y="3712020"/>
                  </a:lnTo>
                  <a:lnTo>
                    <a:pt x="7453539" y="3748165"/>
                  </a:lnTo>
                  <a:lnTo>
                    <a:pt x="7417394" y="3776091"/>
                  </a:lnTo>
                  <a:lnTo>
                    <a:pt x="7374731" y="3794095"/>
                  </a:lnTo>
                  <a:lnTo>
                    <a:pt x="7327254" y="3800474"/>
                  </a:lnTo>
                  <a:lnTo>
                    <a:pt x="3725614" y="3800474"/>
                  </a:lnTo>
                  <a:lnTo>
                    <a:pt x="3680035" y="3806599"/>
                  </a:lnTo>
                  <a:lnTo>
                    <a:pt x="3639080" y="3823882"/>
                  </a:lnTo>
                  <a:lnTo>
                    <a:pt x="3604380" y="3850691"/>
                  </a:lnTo>
                  <a:lnTo>
                    <a:pt x="3577572" y="3885390"/>
                  </a:lnTo>
                  <a:lnTo>
                    <a:pt x="3560288" y="3926346"/>
                  </a:lnTo>
                  <a:lnTo>
                    <a:pt x="3554164" y="3971924"/>
                  </a:lnTo>
                  <a:lnTo>
                    <a:pt x="3560288" y="4017502"/>
                  </a:lnTo>
                  <a:lnTo>
                    <a:pt x="3577572" y="4058458"/>
                  </a:lnTo>
                  <a:lnTo>
                    <a:pt x="3604380" y="4093158"/>
                  </a:lnTo>
                  <a:lnTo>
                    <a:pt x="3639080" y="4119966"/>
                  </a:lnTo>
                  <a:lnTo>
                    <a:pt x="3680035" y="4137250"/>
                  </a:lnTo>
                  <a:lnTo>
                    <a:pt x="3725614" y="4143374"/>
                  </a:lnTo>
                  <a:lnTo>
                    <a:pt x="11114632" y="4143374"/>
                  </a:lnTo>
                  <a:lnTo>
                    <a:pt x="11162109" y="4149754"/>
                  </a:lnTo>
                  <a:lnTo>
                    <a:pt x="11204772" y="4167757"/>
                  </a:lnTo>
                  <a:lnTo>
                    <a:pt x="11240917" y="4195683"/>
                  </a:lnTo>
                  <a:lnTo>
                    <a:pt x="11268842" y="4231828"/>
                  </a:lnTo>
                  <a:lnTo>
                    <a:pt x="11286846" y="4274491"/>
                  </a:lnTo>
                  <a:lnTo>
                    <a:pt x="11293226" y="4321968"/>
                  </a:lnTo>
                  <a:lnTo>
                    <a:pt x="11293226" y="4679155"/>
                  </a:lnTo>
                  <a:lnTo>
                    <a:pt x="11286846" y="4726632"/>
                  </a:lnTo>
                  <a:lnTo>
                    <a:pt x="11268842" y="4769295"/>
                  </a:lnTo>
                  <a:lnTo>
                    <a:pt x="11240917" y="4805440"/>
                  </a:lnTo>
                  <a:lnTo>
                    <a:pt x="11204772" y="4833366"/>
                  </a:lnTo>
                  <a:lnTo>
                    <a:pt x="11162109" y="4851369"/>
                  </a:lnTo>
                  <a:lnTo>
                    <a:pt x="11114632" y="4857749"/>
                  </a:lnTo>
                  <a:lnTo>
                    <a:pt x="2622053" y="4857749"/>
                  </a:lnTo>
                  <a:lnTo>
                    <a:pt x="2588685" y="4864486"/>
                  </a:lnTo>
                  <a:lnTo>
                    <a:pt x="2561436" y="4882857"/>
                  </a:lnTo>
                  <a:lnTo>
                    <a:pt x="2543065" y="4910106"/>
                  </a:lnTo>
                  <a:lnTo>
                    <a:pt x="2536328" y="4943474"/>
                  </a:lnTo>
                  <a:lnTo>
                    <a:pt x="2543065" y="4976842"/>
                  </a:lnTo>
                  <a:lnTo>
                    <a:pt x="2561436" y="5004091"/>
                  </a:lnTo>
                  <a:lnTo>
                    <a:pt x="2588685" y="5022462"/>
                  </a:lnTo>
                  <a:lnTo>
                    <a:pt x="2622053" y="5029199"/>
                  </a:lnTo>
                  <a:lnTo>
                    <a:pt x="3229123" y="5029199"/>
                  </a:lnTo>
                  <a:lnTo>
                    <a:pt x="3276600" y="5035578"/>
                  </a:lnTo>
                  <a:lnTo>
                    <a:pt x="3319263" y="5053582"/>
                  </a:lnTo>
                  <a:lnTo>
                    <a:pt x="3355408" y="5081508"/>
                  </a:lnTo>
                  <a:lnTo>
                    <a:pt x="3383334" y="5117653"/>
                  </a:lnTo>
                  <a:lnTo>
                    <a:pt x="3401337" y="5160316"/>
                  </a:lnTo>
                  <a:lnTo>
                    <a:pt x="3407717" y="5207793"/>
                  </a:lnTo>
                  <a:lnTo>
                    <a:pt x="3407717" y="5450680"/>
                  </a:lnTo>
                  <a:lnTo>
                    <a:pt x="3414096" y="5498157"/>
                  </a:lnTo>
                  <a:lnTo>
                    <a:pt x="3432100" y="5540820"/>
                  </a:lnTo>
                  <a:lnTo>
                    <a:pt x="3460026" y="5576965"/>
                  </a:lnTo>
                  <a:lnTo>
                    <a:pt x="3496171" y="5604891"/>
                  </a:lnTo>
                  <a:lnTo>
                    <a:pt x="3538833" y="5622894"/>
                  </a:lnTo>
                  <a:lnTo>
                    <a:pt x="3586311" y="5629274"/>
                  </a:lnTo>
                  <a:lnTo>
                    <a:pt x="8391673" y="5629274"/>
                  </a:lnTo>
                  <a:lnTo>
                    <a:pt x="8439150" y="5635653"/>
                  </a:lnTo>
                  <a:lnTo>
                    <a:pt x="8481812" y="5653657"/>
                  </a:lnTo>
                  <a:lnTo>
                    <a:pt x="8517958" y="5681583"/>
                  </a:lnTo>
                  <a:lnTo>
                    <a:pt x="8545883" y="5717728"/>
                  </a:lnTo>
                  <a:lnTo>
                    <a:pt x="8563887" y="5760390"/>
                  </a:lnTo>
                  <a:lnTo>
                    <a:pt x="8570266" y="5807868"/>
                  </a:lnTo>
                  <a:lnTo>
                    <a:pt x="8570266" y="6165055"/>
                  </a:lnTo>
                  <a:lnTo>
                    <a:pt x="8563887" y="6212532"/>
                  </a:lnTo>
                  <a:lnTo>
                    <a:pt x="8545883" y="6255195"/>
                  </a:lnTo>
                  <a:lnTo>
                    <a:pt x="8517958" y="6291340"/>
                  </a:lnTo>
                  <a:lnTo>
                    <a:pt x="8481812" y="6319266"/>
                  </a:lnTo>
                  <a:lnTo>
                    <a:pt x="8439150" y="6337269"/>
                  </a:lnTo>
                  <a:lnTo>
                    <a:pt x="8391673" y="6343649"/>
                  </a:lnTo>
                  <a:lnTo>
                    <a:pt x="5698033" y="6343649"/>
                  </a:lnTo>
                  <a:lnTo>
                    <a:pt x="5650555" y="6350028"/>
                  </a:lnTo>
                  <a:lnTo>
                    <a:pt x="5607893" y="6368032"/>
                  </a:lnTo>
                  <a:lnTo>
                    <a:pt x="5571748" y="6395958"/>
                  </a:lnTo>
                  <a:lnTo>
                    <a:pt x="5543822" y="6432103"/>
                  </a:lnTo>
                  <a:lnTo>
                    <a:pt x="5525818" y="6474765"/>
                  </a:lnTo>
                  <a:lnTo>
                    <a:pt x="5519439" y="6522243"/>
                  </a:lnTo>
                  <a:lnTo>
                    <a:pt x="5519439" y="6603205"/>
                  </a:lnTo>
                  <a:lnTo>
                    <a:pt x="5513059" y="6650682"/>
                  </a:lnTo>
                  <a:lnTo>
                    <a:pt x="5495056" y="6693345"/>
                  </a:lnTo>
                  <a:lnTo>
                    <a:pt x="5467130" y="6729490"/>
                  </a:lnTo>
                  <a:lnTo>
                    <a:pt x="5430985" y="6757415"/>
                  </a:lnTo>
                  <a:lnTo>
                    <a:pt x="5388322" y="6775419"/>
                  </a:lnTo>
                  <a:lnTo>
                    <a:pt x="5340845" y="6781799"/>
                  </a:lnTo>
                  <a:lnTo>
                    <a:pt x="4999136" y="6781799"/>
                  </a:lnTo>
                  <a:lnTo>
                    <a:pt x="4954824" y="6787753"/>
                  </a:lnTo>
                  <a:lnTo>
                    <a:pt x="4915005" y="6804556"/>
                  </a:lnTo>
                  <a:lnTo>
                    <a:pt x="4881270" y="6830620"/>
                  </a:lnTo>
                  <a:lnTo>
                    <a:pt x="4855206" y="6864356"/>
                  </a:lnTo>
                  <a:lnTo>
                    <a:pt x="4838403" y="6904174"/>
                  </a:lnTo>
                  <a:lnTo>
                    <a:pt x="4832448" y="6948486"/>
                  </a:lnTo>
                  <a:lnTo>
                    <a:pt x="4838403" y="6992798"/>
                  </a:lnTo>
                  <a:lnTo>
                    <a:pt x="4855206" y="7032617"/>
                  </a:lnTo>
                  <a:lnTo>
                    <a:pt x="4881270" y="7066352"/>
                  </a:lnTo>
                  <a:lnTo>
                    <a:pt x="4915005" y="7092416"/>
                  </a:lnTo>
                  <a:lnTo>
                    <a:pt x="4954824" y="7109219"/>
                  </a:lnTo>
                  <a:lnTo>
                    <a:pt x="4999136" y="7115174"/>
                  </a:lnTo>
                  <a:lnTo>
                    <a:pt x="9206655" y="7115174"/>
                  </a:lnTo>
                  <a:lnTo>
                    <a:pt x="9254133" y="7121553"/>
                  </a:lnTo>
                  <a:lnTo>
                    <a:pt x="9296795" y="7139557"/>
                  </a:lnTo>
                  <a:lnTo>
                    <a:pt x="9332940" y="7167483"/>
                  </a:lnTo>
                  <a:lnTo>
                    <a:pt x="9360866" y="7203628"/>
                  </a:lnTo>
                  <a:lnTo>
                    <a:pt x="9378870" y="7246290"/>
                  </a:lnTo>
                  <a:lnTo>
                    <a:pt x="9385249" y="7293767"/>
                  </a:lnTo>
                  <a:lnTo>
                    <a:pt x="9385249" y="7650955"/>
                  </a:lnTo>
                  <a:lnTo>
                    <a:pt x="9378870" y="7698432"/>
                  </a:lnTo>
                  <a:lnTo>
                    <a:pt x="9360866" y="7741095"/>
                  </a:lnTo>
                  <a:lnTo>
                    <a:pt x="9332940" y="7777240"/>
                  </a:lnTo>
                  <a:lnTo>
                    <a:pt x="9296795" y="7805165"/>
                  </a:lnTo>
                  <a:lnTo>
                    <a:pt x="9254133" y="7823169"/>
                  </a:lnTo>
                  <a:lnTo>
                    <a:pt x="9206655" y="7829549"/>
                  </a:lnTo>
                  <a:lnTo>
                    <a:pt x="4604741" y="7829549"/>
                  </a:lnTo>
                  <a:lnTo>
                    <a:pt x="4557264" y="7835928"/>
                  </a:lnTo>
                  <a:lnTo>
                    <a:pt x="4514602" y="7853932"/>
                  </a:lnTo>
                  <a:lnTo>
                    <a:pt x="4478456" y="7881858"/>
                  </a:lnTo>
                  <a:lnTo>
                    <a:pt x="4450531" y="7918003"/>
                  </a:lnTo>
                  <a:lnTo>
                    <a:pt x="4432527" y="7960665"/>
                  </a:lnTo>
                  <a:lnTo>
                    <a:pt x="4426148" y="8008142"/>
                  </a:lnTo>
                  <a:lnTo>
                    <a:pt x="4426148" y="8089105"/>
                  </a:lnTo>
                  <a:lnTo>
                    <a:pt x="4419768" y="8136582"/>
                  </a:lnTo>
                  <a:lnTo>
                    <a:pt x="4401764" y="8179245"/>
                  </a:lnTo>
                  <a:lnTo>
                    <a:pt x="4373839" y="8215390"/>
                  </a:lnTo>
                  <a:lnTo>
                    <a:pt x="4337694" y="8243315"/>
                  </a:lnTo>
                  <a:lnTo>
                    <a:pt x="4295031" y="8261319"/>
                  </a:lnTo>
                  <a:lnTo>
                    <a:pt x="4247554" y="826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0335" y="1052479"/>
            <a:ext cx="9943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6000" spc="-8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6000" spc="-6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後</a:t>
            </a:r>
            <a:r>
              <a:rPr sz="6000" spc="-1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6000" spc="-1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6000" spc="-8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6000" spc="-31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師</a:t>
            </a:r>
            <a:r>
              <a:rPr sz="6000" spc="-1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60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提</a:t>
            </a:r>
            <a:r>
              <a:rPr sz="6000" spc="-2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供</a:t>
            </a:r>
            <a:r>
              <a:rPr sz="6000" spc="-1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6000" spc="-3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6000" spc="-14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r>
              <a:rPr sz="6000" spc="-1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6000" spc="-19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居</a:t>
            </a:r>
            <a:r>
              <a:rPr sz="6000" spc="-13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家</a:t>
            </a:r>
            <a:r>
              <a:rPr sz="6000" spc="-4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建</a:t>
            </a:r>
            <a:r>
              <a:rPr sz="6000" spc="-3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議</a:t>
            </a:r>
            <a:endParaRPr sz="6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335" y="2239960"/>
            <a:ext cx="10518140" cy="7053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305">
              <a:lnSpc>
                <a:spcPts val="6035"/>
              </a:lnSpc>
              <a:spcBef>
                <a:spcPts val="100"/>
              </a:spcBef>
            </a:pPr>
            <a:r>
              <a:rPr sz="5200" spc="-1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</a:t>
            </a:r>
            <a:r>
              <a:rPr sz="5200" spc="-3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何</a:t>
            </a:r>
            <a:r>
              <a:rPr sz="5200" spc="-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5200" spc="-43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解</a:t>
            </a:r>
            <a:r>
              <a:rPr sz="5200" spc="-5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5200" spc="-6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5200" spc="-3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5200" spc="-7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疲</a:t>
            </a:r>
            <a:r>
              <a:rPr sz="5200" spc="-11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勞</a:t>
            </a:r>
            <a:endParaRPr sz="5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73380" indent="-361315">
              <a:lnSpc>
                <a:spcPts val="4905"/>
              </a:lnSpc>
              <a:buSzPct val="97727"/>
              <a:buAutoNum type="arabicPeriod"/>
              <a:tabLst>
                <a:tab pos="374015" algn="l"/>
              </a:tabLst>
            </a:pPr>
            <a:r>
              <a:rPr sz="4400" spc="-11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正</a:t>
            </a:r>
            <a:r>
              <a:rPr sz="4400" spc="-3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確</a:t>
            </a:r>
            <a:r>
              <a:rPr sz="4400" spc="-40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400" spc="-5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4400" spc="-10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息</a:t>
            </a:r>
            <a:r>
              <a:rPr sz="4400" spc="-30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4400" spc="-31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規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律</a:t>
            </a:r>
            <a:r>
              <a:rPr sz="4400" spc="-40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400" spc="-1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4400" spc="-22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眠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：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723265">
              <a:lnSpc>
                <a:spcPts val="3404"/>
              </a:lnSpc>
            </a:pPr>
            <a:r>
              <a:rPr sz="3200" spc="-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保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3200" spc="-7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每</a:t>
            </a:r>
            <a:r>
              <a:rPr sz="3200" spc="-10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天</a:t>
            </a:r>
            <a:r>
              <a:rPr sz="3200" spc="-3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7-8</a:t>
            </a:r>
            <a:r>
              <a:rPr sz="3200" spc="-5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小</a:t>
            </a:r>
            <a:r>
              <a:rPr sz="3200" spc="-2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8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高</a:t>
            </a:r>
            <a:r>
              <a:rPr sz="3200" spc="-8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質</a:t>
            </a:r>
            <a:r>
              <a:rPr sz="3200" spc="-1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量</a:t>
            </a:r>
            <a:r>
              <a:rPr sz="3200" spc="-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3200" spc="-1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眠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22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避</a:t>
            </a:r>
            <a:r>
              <a:rPr sz="3200" spc="-9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免</a:t>
            </a:r>
            <a:r>
              <a:rPr sz="3200" spc="-5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熬</a:t>
            </a:r>
            <a:r>
              <a:rPr sz="3200" spc="-6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夜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513080" indent="-361315">
              <a:lnSpc>
                <a:spcPts val="4770"/>
              </a:lnSpc>
              <a:buSzPct val="97727"/>
              <a:buAutoNum type="arabicPeriod" startAt="2"/>
              <a:tabLst>
                <a:tab pos="513715" algn="l"/>
              </a:tabLst>
            </a:pPr>
            <a:r>
              <a:rPr sz="4400" spc="-1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做</a:t>
            </a:r>
            <a:r>
              <a:rPr sz="4400" spc="-131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一</a:t>
            </a:r>
            <a:r>
              <a:rPr sz="4400" spc="-9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些</a:t>
            </a:r>
            <a:r>
              <a:rPr sz="4400" spc="-1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4400" spc="-5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4400" spc="-7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筋</a:t>
            </a:r>
            <a:r>
              <a:rPr sz="4400" spc="-101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骨</a:t>
            </a:r>
            <a:r>
              <a:rPr sz="4400" spc="-40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400" spc="-2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伸</a:t>
            </a:r>
            <a:r>
              <a:rPr sz="4400" spc="-131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展</a:t>
            </a:r>
            <a:r>
              <a:rPr sz="4400" spc="-6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運</a:t>
            </a:r>
            <a:r>
              <a:rPr sz="4400" spc="-3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動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513080" indent="-361315">
              <a:lnSpc>
                <a:spcPts val="4875"/>
              </a:lnSpc>
              <a:buSzPct val="97727"/>
              <a:buAutoNum type="arabicPeriod" startAt="2"/>
              <a:tabLst>
                <a:tab pos="513715" algn="l"/>
              </a:tabLst>
            </a:pPr>
            <a:r>
              <a:rPr sz="44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4400" spc="-9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4400" spc="-4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技</a:t>
            </a:r>
            <a:r>
              <a:rPr sz="4400" spc="-4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巧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：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21665" marR="5080">
              <a:lnSpc>
                <a:spcPts val="3450"/>
              </a:lnSpc>
              <a:spcBef>
                <a:spcPts val="275"/>
              </a:spcBef>
            </a:pPr>
            <a:r>
              <a:rPr sz="3200" spc="-7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學</a:t>
            </a:r>
            <a:r>
              <a:rPr sz="3200" spc="-8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3200" spc="-3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200" spc="-6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45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200" spc="-3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</a:t>
            </a:r>
            <a:r>
              <a:rPr sz="3200" spc="-8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冥</a:t>
            </a:r>
            <a:r>
              <a:rPr sz="3200" spc="-4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想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200" spc="-2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深</a:t>
            </a:r>
            <a:r>
              <a:rPr sz="3200" spc="-2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呼</a:t>
            </a:r>
            <a:r>
              <a:rPr sz="3200" spc="-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吸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200" spc="-1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瑜</a:t>
            </a:r>
            <a:r>
              <a:rPr sz="3200" spc="-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伽</a:t>
            </a:r>
            <a:r>
              <a:rPr sz="3200" spc="-7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等</a:t>
            </a:r>
            <a:r>
              <a:rPr sz="3200" spc="-1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200" spc="-6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200" spc="-3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3200" spc="-2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動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7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200" spc="-2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200" spc="-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200" spc="-6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節</a:t>
            </a:r>
            <a:r>
              <a:rPr sz="3200" spc="-2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情緒 </a:t>
            </a:r>
            <a:r>
              <a:rPr sz="3200" spc="-3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200" spc="-6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200" spc="-9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200" spc="-3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513080" indent="-361315">
              <a:lnSpc>
                <a:spcPts val="4525"/>
              </a:lnSpc>
              <a:buSzPct val="97727"/>
              <a:buAutoNum type="arabicPeriod" startAt="4"/>
              <a:tabLst>
                <a:tab pos="513715" algn="l"/>
              </a:tabLst>
            </a:pPr>
            <a:r>
              <a:rPr sz="4400" spc="-9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4400" spc="-1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4400" spc="-5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4400" spc="-40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法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：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21665" marR="2524760">
              <a:lnSpc>
                <a:spcPts val="3450"/>
              </a:lnSpc>
              <a:spcBef>
                <a:spcPts val="275"/>
              </a:spcBef>
            </a:pPr>
            <a:r>
              <a:rPr sz="3200" spc="-3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3200" spc="-91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32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r>
              <a:rPr sz="3200" spc="-8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合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1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200" spc="-2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45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200" spc="-3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</a:t>
            </a: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3200" spc="-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3200" spc="-8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9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200" spc="-2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200" spc="-3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200" spc="-6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 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200" spc="-45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200" spc="-80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200" spc="-4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200" spc="-2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3200" spc="-2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200" spc="-2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解</a:t>
            </a: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40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3200" spc="-3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513080" indent="-361315">
              <a:lnSpc>
                <a:spcPts val="4525"/>
              </a:lnSpc>
              <a:buSzPct val="97727"/>
              <a:buAutoNum type="arabicPeriod" startAt="5"/>
              <a:tabLst>
                <a:tab pos="513715" algn="l"/>
              </a:tabLst>
            </a:pPr>
            <a:r>
              <a:rPr sz="44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飲</a:t>
            </a:r>
            <a:r>
              <a:rPr sz="4400" spc="-11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食</a:t>
            </a:r>
            <a:r>
              <a:rPr sz="4400" spc="-5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4400" spc="-8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水</a:t>
            </a:r>
            <a:r>
              <a:rPr sz="4400" spc="-10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4400" spc="-13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補</a:t>
            </a:r>
            <a:r>
              <a:rPr sz="4400" spc="-11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充</a:t>
            </a:r>
            <a:r>
              <a:rPr sz="44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：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21665" marR="1709420">
              <a:lnSpc>
                <a:spcPts val="3450"/>
              </a:lnSpc>
              <a:spcBef>
                <a:spcPts val="275"/>
              </a:spcBef>
            </a:pPr>
            <a:r>
              <a:rPr sz="3200" spc="-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保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3200" spc="-11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良</a:t>
            </a:r>
            <a:r>
              <a:rPr sz="3200" spc="-11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好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2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飲</a:t>
            </a:r>
            <a:r>
              <a:rPr sz="3200" spc="-8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食</a:t>
            </a:r>
            <a:r>
              <a:rPr sz="3200" spc="-7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習</a:t>
            </a:r>
            <a:r>
              <a:rPr sz="3200" spc="-1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慣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8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定</a:t>
            </a:r>
            <a:r>
              <a:rPr sz="3200" spc="-2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3200" spc="-45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200" spc="-8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食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9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並</a:t>
            </a:r>
            <a:r>
              <a:rPr sz="3200" spc="-1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補</a:t>
            </a:r>
            <a:r>
              <a:rPr sz="3200" spc="-8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充</a:t>
            </a:r>
            <a:r>
              <a:rPr sz="3200" spc="-101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足</a:t>
            </a:r>
            <a:r>
              <a:rPr sz="3200" spc="-2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夠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6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水</a:t>
            </a:r>
            <a:r>
              <a:rPr sz="3200" spc="-7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3200" spc="-3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 </a:t>
            </a:r>
            <a:r>
              <a:rPr sz="3200" spc="-15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200" spc="-229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避</a:t>
            </a:r>
            <a:r>
              <a:rPr sz="3200" spc="-9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免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200" spc="-10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多</a:t>
            </a:r>
            <a:r>
              <a:rPr sz="32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攝</a:t>
            </a:r>
            <a:r>
              <a:rPr sz="3200" spc="-2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取</a:t>
            </a:r>
            <a:r>
              <a:rPr sz="3200" spc="-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咖</a:t>
            </a:r>
            <a:r>
              <a:rPr sz="3200" spc="-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啡</a:t>
            </a:r>
            <a:r>
              <a:rPr sz="3200" spc="-6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4024" y="1542200"/>
            <a:ext cx="17775555" cy="8469630"/>
            <a:chOff x="254024" y="1542200"/>
            <a:chExt cx="17775555" cy="8469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24" y="1542200"/>
              <a:ext cx="17775554" cy="8469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524" y="4634006"/>
              <a:ext cx="371474" cy="3714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6050" y="4634006"/>
              <a:ext cx="371474" cy="3714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6792" y="471634"/>
            <a:ext cx="589089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100" spc="490" dirty="0">
                <a:solidFill>
                  <a:srgbClr val="442104"/>
                </a:solidFill>
              </a:rPr>
              <a:t>Scalp</a:t>
            </a:r>
            <a:r>
              <a:rPr sz="7100" spc="-434" dirty="0">
                <a:solidFill>
                  <a:srgbClr val="442104"/>
                </a:solidFill>
              </a:rPr>
              <a:t> </a:t>
            </a:r>
            <a:r>
              <a:rPr sz="7100" spc="195" dirty="0">
                <a:solidFill>
                  <a:srgbClr val="442104"/>
                </a:solidFill>
              </a:rPr>
              <a:t>Healing</a:t>
            </a:r>
            <a:endParaRPr sz="7100"/>
          </a:p>
        </p:txBody>
      </p:sp>
      <p:sp>
        <p:nvSpPr>
          <p:cNvPr id="8" name="object 8"/>
          <p:cNvSpPr txBox="1"/>
          <p:nvPr/>
        </p:nvSpPr>
        <p:spPr>
          <a:xfrm>
            <a:off x="1432912" y="2147675"/>
            <a:ext cx="12435487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950" spc="577" baseline="-8603" dirty="0">
                <a:solidFill>
                  <a:srgbClr val="234001"/>
                </a:solidFill>
                <a:latin typeface="SimSun"/>
                <a:cs typeface="SimSun"/>
              </a:rPr>
              <a:t>Feedback</a:t>
            </a:r>
            <a:r>
              <a:rPr sz="5300" spc="-1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5300" spc="-1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r>
              <a:rPr sz="53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5300" spc="-3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5300" spc="-13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5300" spc="-2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300" spc="-3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5300" spc="-8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5300" spc="-13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受</a:t>
            </a:r>
            <a:endParaRPr sz="5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5576" y="218594"/>
            <a:ext cx="1818005" cy="8236584"/>
            <a:chOff x="785576" y="218594"/>
            <a:chExt cx="1818005" cy="823658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576" y="218594"/>
              <a:ext cx="1464750" cy="2223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7848" y="5616574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7848" y="6073774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7848" y="6988174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7848" y="7902574"/>
              <a:ext cx="95250" cy="952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7848" y="8359774"/>
              <a:ext cx="95250" cy="9524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42723" y="4656339"/>
            <a:ext cx="6434455" cy="43783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4000" spc="-1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4000" spc="-9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r>
              <a:rPr sz="4000" spc="-2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4000" spc="-25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4000" spc="-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[</a:t>
            </a:r>
            <a:r>
              <a:rPr sz="4000" spc="-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配</a:t>
            </a:r>
            <a:r>
              <a:rPr sz="4000" spc="-11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方</a:t>
            </a:r>
            <a:r>
              <a:rPr sz="4000" spc="-10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一</a:t>
            </a:r>
            <a:r>
              <a:rPr sz="4000" spc="-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]</a:t>
            </a:r>
            <a:r>
              <a:rPr sz="4000" spc="-40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心</a:t>
            </a:r>
            <a:r>
              <a:rPr sz="4000" spc="-3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得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5080" algn="just">
              <a:lnSpc>
                <a:spcPct val="107100"/>
              </a:lnSpc>
              <a:spcBef>
                <a:spcPts val="135"/>
              </a:spcBef>
            </a:pPr>
            <a:r>
              <a:rPr sz="2800" spc="-7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氣</a:t>
            </a:r>
            <a:r>
              <a:rPr sz="2800" spc="-8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溫</a:t>
            </a:r>
            <a:r>
              <a:rPr sz="2800" spc="-19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暖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新</a:t>
            </a:r>
            <a:r>
              <a:rPr sz="2800" spc="-5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且</a:t>
            </a:r>
            <a:r>
              <a:rPr sz="2800" spc="-1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稍</a:t>
            </a:r>
            <a:r>
              <a:rPr sz="2800" spc="-5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帶</a:t>
            </a:r>
            <a:r>
              <a:rPr sz="2800" spc="-5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些</a:t>
            </a:r>
            <a:r>
              <a:rPr sz="2800" spc="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微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6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草</a:t>
            </a:r>
            <a:r>
              <a:rPr sz="2800" spc="-6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本</a:t>
            </a:r>
            <a:r>
              <a:rPr sz="2800" spc="-7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氣</a:t>
            </a:r>
            <a:r>
              <a:rPr sz="2800" spc="-2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 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5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2800" spc="-2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被</a:t>
            </a:r>
            <a:r>
              <a:rPr sz="2800" spc="-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緩、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-7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2800" spc="-22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熱</a:t>
            </a:r>
            <a:r>
              <a:rPr sz="2800" spc="-2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2800" spc="-7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來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48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應</a:t>
            </a:r>
            <a:r>
              <a:rPr sz="2800" spc="-2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該</a:t>
            </a:r>
            <a:r>
              <a:rPr sz="2800" spc="-8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2800" spc="-4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氣 </a:t>
            </a:r>
            <a:r>
              <a:rPr sz="2800" spc="-6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2800" spc="-7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28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2800" spc="-1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211454">
              <a:lnSpc>
                <a:spcPct val="107100"/>
              </a:lnSpc>
            </a:pP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2800" spc="-5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28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師</a:t>
            </a:r>
            <a:r>
              <a:rPr sz="2800" spc="-5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2800" spc="-6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2800" spc="-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2800" spc="-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程</a:t>
            </a:r>
            <a:r>
              <a:rPr sz="2800" spc="-7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整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體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6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官</a:t>
            </a:r>
            <a:r>
              <a:rPr sz="2800" spc="-2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 </a:t>
            </a:r>
            <a:r>
              <a:rPr sz="2800" spc="-7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果</a:t>
            </a:r>
            <a:r>
              <a:rPr sz="2800" spc="-3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讓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-2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2800" spc="-5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2800" spc="-4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2800" spc="-10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了</a:t>
            </a:r>
            <a:r>
              <a:rPr sz="2800" spc="-5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2800" spc="-7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>
              <a:lnSpc>
                <a:spcPct val="100000"/>
              </a:lnSpc>
              <a:spcBef>
                <a:spcPts val="240"/>
              </a:spcBef>
            </a:pP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合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晚</a:t>
            </a:r>
            <a:r>
              <a:rPr sz="2800" spc="-8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上</a:t>
            </a:r>
            <a:r>
              <a:rPr sz="2800" spc="-22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2800" spc="-7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6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晚</a:t>
            </a:r>
            <a:r>
              <a:rPr sz="2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2800" spc="-2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得</a:t>
            </a:r>
            <a:r>
              <a:rPr sz="2800" spc="-6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</a:t>
            </a:r>
            <a:r>
              <a:rPr sz="2800" spc="-11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錯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106680">
              <a:lnSpc>
                <a:spcPct val="107100"/>
              </a:lnSpc>
              <a:spcBef>
                <a:spcPts val="5"/>
              </a:spcBef>
            </a:pPr>
            <a:r>
              <a:rPr sz="2800" spc="-7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sz="2800" spc="-2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能很</a:t>
            </a:r>
            <a:r>
              <a:rPr sz="2800" spc="-7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久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沒</a:t>
            </a:r>
            <a:r>
              <a:rPr sz="2800" spc="-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做</a:t>
            </a:r>
            <a:r>
              <a:rPr sz="2800" spc="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2800" spc="-6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1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特</a:t>
            </a:r>
            <a:r>
              <a:rPr sz="2800" spc="-22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別</a:t>
            </a:r>
            <a:r>
              <a:rPr sz="2800" spc="-40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這</a:t>
            </a:r>
            <a:r>
              <a:rPr sz="2800" spc="-39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次</a:t>
            </a:r>
            <a:r>
              <a:rPr sz="2800" spc="-8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2800" spc="-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加</a:t>
            </a:r>
            <a:r>
              <a:rPr sz="2800" spc="-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強</a:t>
            </a: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2800" spc="-22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 </a:t>
            </a:r>
            <a:r>
              <a:rPr sz="2800" spc="-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2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被</a:t>
            </a:r>
            <a:r>
              <a:rPr sz="2800" spc="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2800" spc="-2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到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6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穴</a:t>
            </a:r>
            <a:r>
              <a:rPr sz="2800" spc="-1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點</a:t>
            </a:r>
            <a:r>
              <a:rPr sz="2800" spc="-5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回</a:t>
            </a:r>
            <a:r>
              <a:rPr sz="2800" spc="-7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去</a:t>
            </a:r>
            <a:r>
              <a:rPr sz="2800" spc="-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維</a:t>
            </a:r>
            <a:r>
              <a:rPr sz="2800" spc="-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幾</a:t>
            </a:r>
            <a:r>
              <a:rPr sz="2800" spc="-81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天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疼</a:t>
            </a:r>
            <a:r>
              <a:rPr sz="2800" spc="-2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2800" spc="-4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253874" y="5412294"/>
            <a:ext cx="95250" cy="3752850"/>
            <a:chOff x="11253874" y="5412294"/>
            <a:chExt cx="95250" cy="37528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3874" y="5412294"/>
              <a:ext cx="95250" cy="952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3874" y="6783894"/>
              <a:ext cx="95250" cy="952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3874" y="7698294"/>
              <a:ext cx="95250" cy="952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3874" y="8612694"/>
              <a:ext cx="95250" cy="95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3874" y="9069894"/>
              <a:ext cx="95250" cy="9524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0888749" y="4452059"/>
            <a:ext cx="6402705" cy="5292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4000" spc="-1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4000" spc="-9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r>
              <a:rPr sz="4000" spc="-2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4000" spc="-25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4000" spc="-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[</a:t>
            </a:r>
            <a:r>
              <a:rPr sz="4000" spc="-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配</a:t>
            </a:r>
            <a:r>
              <a:rPr sz="4000" spc="-11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方</a:t>
            </a:r>
            <a:r>
              <a:rPr sz="4000" spc="-12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二</a:t>
            </a:r>
            <a:r>
              <a:rPr sz="4000" spc="-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]</a:t>
            </a:r>
            <a:r>
              <a:rPr sz="4000" spc="-40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心</a:t>
            </a:r>
            <a:r>
              <a:rPr sz="4000" spc="-3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得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5080" algn="just">
              <a:lnSpc>
                <a:spcPct val="107100"/>
              </a:lnSpc>
              <a:spcBef>
                <a:spcPts val="135"/>
              </a:spcBef>
            </a:pPr>
            <a:r>
              <a:rPr sz="2800" spc="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換</a:t>
            </a:r>
            <a:r>
              <a:rPr sz="2800" spc="-7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新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配</a:t>
            </a:r>
            <a:r>
              <a:rPr sz="2800" spc="-8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方</a:t>
            </a:r>
            <a:r>
              <a:rPr sz="2800" spc="-3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後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4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塗</a:t>
            </a:r>
            <a:r>
              <a:rPr sz="2800" spc="-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抹</a:t>
            </a:r>
            <a:r>
              <a:rPr sz="2800" spc="-2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到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3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薄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荷</a:t>
            </a:r>
            <a:r>
              <a:rPr sz="2800" spc="-1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 </a:t>
            </a:r>
            <a:r>
              <a:rPr sz="2800" spc="-1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涼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6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2800" spc="-6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馬</a:t>
            </a:r>
            <a:r>
              <a:rPr sz="2800" spc="-8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上</a:t>
            </a:r>
            <a:r>
              <a:rPr sz="2800" spc="-1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傳</a:t>
            </a:r>
            <a:r>
              <a:rPr sz="2800" spc="-22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遍</a:t>
            </a:r>
            <a:r>
              <a:rPr sz="2800" spc="-5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全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3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讓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5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新</a:t>
            </a:r>
            <a:r>
              <a:rPr sz="2800" spc="-5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且</a:t>
            </a:r>
            <a:r>
              <a:rPr sz="2800" spc="-20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 </a:t>
            </a:r>
            <a:r>
              <a:rPr sz="2800" spc="-5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2800" spc="-2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177165">
              <a:lnSpc>
                <a:spcPct val="107100"/>
              </a:lnSpc>
            </a:pPr>
            <a:r>
              <a:rPr sz="2800" spc="-39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也</a:t>
            </a:r>
            <a:r>
              <a:rPr sz="2800" spc="-6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</a:t>
            </a:r>
            <a:r>
              <a:rPr sz="2800" spc="-6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2800" spc="-1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2800" spc="-1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2800" spc="-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膩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2800" spc="-6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2800" spc="-3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後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2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到 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2800" spc="-2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2800" spc="-5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2800" spc="-5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且</a:t>
            </a:r>
            <a:r>
              <a:rPr sz="2800" spc="-1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涼</a:t>
            </a:r>
            <a:r>
              <a:rPr sz="2800" spc="-76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爽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4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2800" spc="-5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2800" spc="-9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更</a:t>
            </a:r>
            <a:r>
              <a:rPr sz="2800" spc="-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加</a:t>
            </a:r>
            <a:r>
              <a:rPr sz="2800" spc="-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r>
              <a:rPr sz="2800" spc="-2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238760">
              <a:lnSpc>
                <a:spcPct val="107100"/>
              </a:lnSpc>
              <a:spcBef>
                <a:spcPts val="5"/>
              </a:spcBef>
            </a:pP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新</a:t>
            </a:r>
            <a:r>
              <a:rPr sz="2800" spc="-9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又</a:t>
            </a:r>
            <a:r>
              <a:rPr sz="2800" spc="-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體</a:t>
            </a:r>
            <a:r>
              <a:rPr sz="2800" spc="-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驗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30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r>
              <a:rPr sz="2800" spc="-66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合</a:t>
            </a:r>
            <a:r>
              <a:rPr sz="2800" spc="-8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工</a:t>
            </a:r>
            <a:r>
              <a:rPr sz="28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2800" spc="-7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一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整</a:t>
            </a:r>
            <a:r>
              <a:rPr sz="2800" spc="-81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天</a:t>
            </a:r>
            <a:r>
              <a:rPr sz="2800" spc="-3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後</a:t>
            </a:r>
            <a:r>
              <a:rPr sz="2800" spc="-1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 </a:t>
            </a:r>
            <a:r>
              <a:rPr sz="2800" spc="-2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2800" spc="-50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>
              <a:lnSpc>
                <a:spcPct val="100000"/>
              </a:lnSpc>
              <a:spcBef>
                <a:spcPts val="240"/>
              </a:spcBef>
            </a:pP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2800" spc="-9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人</a:t>
            </a:r>
            <a:r>
              <a:rPr sz="2800" spc="-434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比</a:t>
            </a:r>
            <a:r>
              <a:rPr sz="2800" spc="-21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較</a:t>
            </a:r>
            <a:r>
              <a:rPr sz="2800" spc="-71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喜</a:t>
            </a:r>
            <a:r>
              <a:rPr sz="2800" spc="-1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歡</a:t>
            </a:r>
            <a:r>
              <a:rPr sz="2800" spc="-409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這</a:t>
            </a:r>
            <a:r>
              <a:rPr sz="2800" spc="-7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616585" marR="125730">
              <a:lnSpc>
                <a:spcPct val="107100"/>
              </a:lnSpc>
            </a:pPr>
            <a:r>
              <a:rPr sz="2800" spc="-72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2800" spc="-34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我</a:t>
            </a:r>
            <a:r>
              <a:rPr sz="2800" spc="-69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期</a:t>
            </a:r>
            <a:r>
              <a:rPr sz="2800" spc="-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晚</a:t>
            </a:r>
            <a:r>
              <a:rPr sz="28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64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充</a:t>
            </a:r>
            <a:r>
              <a:rPr sz="2800" spc="-2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滿</a:t>
            </a:r>
            <a:r>
              <a:rPr sz="2800" spc="-2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氣</a:t>
            </a:r>
            <a:r>
              <a:rPr sz="2800" spc="-2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2800" spc="-5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28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2800" spc="-15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師</a:t>
            </a:r>
            <a:r>
              <a:rPr sz="2800" spc="-17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給</a:t>
            </a:r>
            <a:r>
              <a:rPr sz="2800" spc="-73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予 </a:t>
            </a:r>
            <a:r>
              <a:rPr sz="2800" spc="3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2800" spc="-4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整</a:t>
            </a:r>
            <a:r>
              <a:rPr sz="2800" spc="-29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2800" spc="-60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息</a:t>
            </a:r>
            <a:r>
              <a:rPr sz="2800" spc="-18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2800" spc="-150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建</a:t>
            </a:r>
            <a:r>
              <a:rPr sz="2800" spc="-185" dirty="0">
                <a:solidFill>
                  <a:srgbClr val="23400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議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757" y="2379403"/>
            <a:ext cx="17680305" cy="47402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625"/>
              </a:spcBef>
              <a:buSzPct val="96666"/>
              <a:buAutoNum type="arabicPeriod"/>
              <a:tabLst>
                <a:tab pos="232410" algn="l"/>
              </a:tabLst>
            </a:pPr>
            <a:r>
              <a:rPr sz="3000" spc="-730" dirty="0">
                <a:latin typeface="SimSun"/>
                <a:cs typeface="SimSun"/>
              </a:rPr>
              <a:t>Tjolsen,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795" dirty="0">
                <a:latin typeface="SimSun"/>
                <a:cs typeface="SimSun"/>
              </a:rPr>
              <a:t>A.,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535" dirty="0">
                <a:latin typeface="SimSun"/>
                <a:cs typeface="SimSun"/>
              </a:rPr>
              <a:t>et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80" dirty="0">
                <a:latin typeface="SimSun"/>
                <a:cs typeface="SimSun"/>
              </a:rPr>
              <a:t>al.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640" dirty="0">
                <a:latin typeface="SimSun"/>
                <a:cs typeface="SimSun"/>
              </a:rPr>
              <a:t>(2007).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500" dirty="0">
                <a:latin typeface="SimSun"/>
                <a:cs typeface="SimSun"/>
              </a:rPr>
              <a:t>"The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45" dirty="0">
                <a:latin typeface="SimSun"/>
                <a:cs typeface="SimSun"/>
              </a:rPr>
              <a:t>effects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675" dirty="0">
                <a:latin typeface="SimSun"/>
                <a:cs typeface="SimSun"/>
              </a:rPr>
              <a:t>Frankincense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00" dirty="0">
                <a:latin typeface="SimSun"/>
                <a:cs typeface="SimSun"/>
              </a:rPr>
              <a:t>(Boswellia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670" dirty="0">
                <a:latin typeface="SimSun"/>
                <a:cs typeface="SimSun"/>
              </a:rPr>
              <a:t>serrata)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05" dirty="0">
                <a:latin typeface="SimSun"/>
                <a:cs typeface="SimSun"/>
              </a:rPr>
              <a:t>essential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819" dirty="0">
                <a:latin typeface="SimSun"/>
                <a:cs typeface="SimSun"/>
              </a:rPr>
              <a:t>oil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470" dirty="0">
                <a:latin typeface="SimSun"/>
                <a:cs typeface="SimSun"/>
              </a:rPr>
              <a:t>on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65" dirty="0">
                <a:latin typeface="SimSun"/>
                <a:cs typeface="SimSun"/>
              </a:rPr>
              <a:t>stress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495" dirty="0">
                <a:latin typeface="SimSun"/>
                <a:cs typeface="SimSun"/>
              </a:rPr>
              <a:t>and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650" dirty="0">
                <a:latin typeface="SimSun"/>
                <a:cs typeface="SimSun"/>
              </a:rPr>
              <a:t>anxiety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30" dirty="0">
                <a:latin typeface="SimSun"/>
                <a:cs typeface="SimSun"/>
              </a:rPr>
              <a:t>in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190" dirty="0">
                <a:latin typeface="SimSun"/>
                <a:cs typeface="SimSun"/>
              </a:rPr>
              <a:t>a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825" dirty="0">
                <a:latin typeface="SimSun"/>
                <a:cs typeface="SimSun"/>
              </a:rPr>
              <a:t>clinical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55" dirty="0">
                <a:latin typeface="SimSun"/>
                <a:cs typeface="SimSun"/>
              </a:rPr>
              <a:t>setting."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645" dirty="0">
                <a:latin typeface="SimSun"/>
                <a:cs typeface="SimSun"/>
              </a:rPr>
              <a:t>Journal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800" dirty="0">
                <a:latin typeface="SimSun"/>
                <a:cs typeface="SimSun"/>
              </a:rPr>
              <a:t>Clinical</a:t>
            </a:r>
            <a:r>
              <a:rPr sz="3000" spc="-1260" dirty="0">
                <a:latin typeface="SimSun"/>
                <a:cs typeface="SimSun"/>
              </a:rPr>
              <a:t> </a:t>
            </a:r>
            <a:r>
              <a:rPr sz="3000" spc="-590" dirty="0">
                <a:latin typeface="SimSun"/>
                <a:cs typeface="SimSun"/>
              </a:rPr>
              <a:t>Aromatherapy.</a:t>
            </a:r>
            <a:endParaRPr sz="3000">
              <a:latin typeface="SimSun"/>
              <a:cs typeface="SimSun"/>
            </a:endParaRPr>
          </a:p>
          <a:p>
            <a:pPr marL="12700" marR="53340">
              <a:lnSpc>
                <a:spcPct val="114599"/>
              </a:lnSpc>
            </a:pPr>
            <a:r>
              <a:rPr sz="3000" spc="-735" dirty="0">
                <a:latin typeface="SimSun"/>
                <a:cs typeface="SimSun"/>
              </a:rPr>
              <a:t>這</a:t>
            </a:r>
            <a:r>
              <a:rPr sz="3000" spc="-944" dirty="0">
                <a:latin typeface="SimSun"/>
                <a:cs typeface="SimSun"/>
              </a:rPr>
              <a:t>篇</a:t>
            </a:r>
            <a:r>
              <a:rPr sz="3000" spc="-365" dirty="0">
                <a:latin typeface="SimSun"/>
                <a:cs typeface="SimSun"/>
              </a:rPr>
              <a:t>研</a:t>
            </a:r>
            <a:r>
              <a:rPr sz="3000" spc="-815" dirty="0">
                <a:latin typeface="SimSun"/>
                <a:cs typeface="SimSun"/>
              </a:rPr>
              <a:t>究</a:t>
            </a:r>
            <a:r>
              <a:rPr sz="3000" spc="-530" dirty="0">
                <a:latin typeface="SimSun"/>
                <a:cs typeface="SimSun"/>
              </a:rPr>
              <a:t>討</a:t>
            </a:r>
            <a:r>
              <a:rPr sz="3000" spc="-385" dirty="0">
                <a:latin typeface="SimSun"/>
                <a:cs typeface="SimSun"/>
              </a:rPr>
              <a:t>論</a:t>
            </a:r>
            <a:r>
              <a:rPr sz="3000" spc="-1440" dirty="0">
                <a:latin typeface="SimSun"/>
                <a:cs typeface="SimSun"/>
              </a:rPr>
              <a:t>了</a:t>
            </a:r>
            <a:r>
              <a:rPr sz="3000" spc="-495" dirty="0">
                <a:latin typeface="SimSun"/>
                <a:cs typeface="SimSun"/>
              </a:rPr>
              <a:t>乳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1010" dirty="0">
                <a:latin typeface="SimSun"/>
                <a:cs typeface="SimSun"/>
              </a:rPr>
              <a:t>在</a:t>
            </a:r>
            <a:r>
              <a:rPr sz="3000" spc="-375" dirty="0">
                <a:latin typeface="SimSun"/>
                <a:cs typeface="SimSun"/>
              </a:rPr>
              <a:t>減</a:t>
            </a:r>
            <a:r>
              <a:rPr sz="3000" spc="-470" dirty="0">
                <a:latin typeface="SimSun"/>
                <a:cs typeface="SimSun"/>
              </a:rPr>
              <a:t>輕</a:t>
            </a:r>
            <a:r>
              <a:rPr sz="3000" spc="-755" dirty="0">
                <a:latin typeface="SimSun"/>
                <a:cs typeface="SimSun"/>
              </a:rPr>
              <a:t>焦</a:t>
            </a:r>
            <a:r>
              <a:rPr sz="3000" spc="-950" dirty="0">
                <a:latin typeface="SimSun"/>
                <a:cs typeface="SimSun"/>
              </a:rPr>
              <a:t>慮</a:t>
            </a:r>
            <a:r>
              <a:rPr sz="3000" spc="-420" dirty="0">
                <a:latin typeface="SimSun"/>
                <a:cs typeface="SimSun"/>
              </a:rPr>
              <a:t>和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1095" dirty="0">
                <a:latin typeface="SimSun"/>
                <a:cs typeface="SimSun"/>
              </a:rPr>
              <a:t>力</a:t>
            </a:r>
            <a:r>
              <a:rPr sz="3000" spc="-1165" dirty="0">
                <a:latin typeface="SimSun"/>
                <a:cs typeface="SimSun"/>
              </a:rPr>
              <a:t>方</a:t>
            </a:r>
            <a:r>
              <a:rPr sz="3000" spc="-935" dirty="0">
                <a:latin typeface="SimSun"/>
                <a:cs typeface="SimSun"/>
              </a:rPr>
              <a:t>面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819" dirty="0">
                <a:latin typeface="SimSun"/>
                <a:cs typeface="SimSun"/>
              </a:rPr>
              <a:t>應</a:t>
            </a:r>
            <a:r>
              <a:rPr sz="3000" spc="-1070" dirty="0">
                <a:latin typeface="SimSun"/>
                <a:cs typeface="SimSun"/>
              </a:rPr>
              <a:t>用</a:t>
            </a:r>
            <a:r>
              <a:rPr sz="3000" spc="-605" dirty="0">
                <a:latin typeface="SimSun"/>
                <a:cs typeface="SimSun"/>
              </a:rPr>
              <a:t>。</a:t>
            </a:r>
            <a:r>
              <a:rPr sz="3000" spc="-365" dirty="0">
                <a:latin typeface="SimSun"/>
                <a:cs typeface="SimSun"/>
              </a:rPr>
              <a:t>研</a:t>
            </a:r>
            <a:r>
              <a:rPr sz="3000" spc="-815" dirty="0">
                <a:latin typeface="SimSun"/>
                <a:cs typeface="SimSun"/>
              </a:rPr>
              <a:t>究</a:t>
            </a:r>
            <a:r>
              <a:rPr sz="3000" spc="-1140" dirty="0">
                <a:latin typeface="SimSun"/>
                <a:cs typeface="SimSun"/>
              </a:rPr>
              <a:t>表</a:t>
            </a:r>
            <a:r>
              <a:rPr sz="3000" spc="-470" dirty="0">
                <a:latin typeface="SimSun"/>
                <a:cs typeface="SimSun"/>
              </a:rPr>
              <a:t>明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495" dirty="0">
                <a:latin typeface="SimSun"/>
                <a:cs typeface="SimSun"/>
              </a:rPr>
              <a:t>乳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1030" dirty="0">
                <a:latin typeface="SimSun"/>
                <a:cs typeface="SimSun"/>
              </a:rPr>
              <a:t>具</a:t>
            </a:r>
            <a:r>
              <a:rPr sz="3000" spc="-1085" dirty="0">
                <a:latin typeface="SimSun"/>
                <a:cs typeface="SimSun"/>
              </a:rPr>
              <a:t>有</a:t>
            </a:r>
            <a:r>
              <a:rPr sz="3000" spc="-500" dirty="0">
                <a:latin typeface="SimSun"/>
                <a:cs typeface="SimSun"/>
              </a:rPr>
              <a:t>顯</a:t>
            </a:r>
            <a:r>
              <a:rPr sz="3000" spc="-905" dirty="0">
                <a:latin typeface="SimSun"/>
                <a:cs typeface="SimSun"/>
              </a:rPr>
              <a:t>著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290" dirty="0">
                <a:latin typeface="SimSun"/>
                <a:cs typeface="SimSun"/>
              </a:rPr>
              <a:t>抗</a:t>
            </a:r>
            <a:r>
              <a:rPr sz="3000" spc="-755" dirty="0">
                <a:latin typeface="SimSun"/>
                <a:cs typeface="SimSun"/>
              </a:rPr>
              <a:t>焦</a:t>
            </a:r>
            <a:r>
              <a:rPr sz="3000" spc="-950" dirty="0">
                <a:latin typeface="SimSun"/>
                <a:cs typeface="SimSun"/>
              </a:rPr>
              <a:t>慮</a:t>
            </a:r>
            <a:r>
              <a:rPr sz="3000" spc="-530" dirty="0">
                <a:latin typeface="SimSun"/>
                <a:cs typeface="SimSun"/>
              </a:rPr>
              <a:t>效</a:t>
            </a:r>
            <a:r>
              <a:rPr sz="3000" spc="-1095" dirty="0">
                <a:latin typeface="SimSun"/>
                <a:cs typeface="SimSun"/>
              </a:rPr>
              <a:t>果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590" dirty="0">
                <a:latin typeface="SimSun"/>
                <a:cs typeface="SimSun"/>
              </a:rPr>
              <a:t>能</a:t>
            </a:r>
            <a:r>
              <a:rPr sz="3000" spc="-470" dirty="0">
                <a:latin typeface="SimSun"/>
                <a:cs typeface="SimSun"/>
              </a:rPr>
              <a:t>夠</a:t>
            </a:r>
            <a:r>
              <a:rPr sz="3000" spc="-900" dirty="0">
                <a:latin typeface="SimSun"/>
                <a:cs typeface="SimSun"/>
              </a:rPr>
              <a:t>幫</a:t>
            </a:r>
            <a:r>
              <a:rPr sz="3000" spc="-480" dirty="0">
                <a:latin typeface="SimSun"/>
                <a:cs typeface="SimSun"/>
              </a:rPr>
              <a:t>助</a:t>
            </a:r>
            <a:r>
              <a:rPr sz="3000" spc="-525" dirty="0">
                <a:latin typeface="SimSun"/>
                <a:cs typeface="SimSun"/>
              </a:rPr>
              <a:t>放</a:t>
            </a:r>
            <a:r>
              <a:rPr sz="3000" spc="-855" dirty="0">
                <a:latin typeface="SimSun"/>
                <a:cs typeface="SimSun"/>
              </a:rPr>
              <a:t>鬆</a:t>
            </a:r>
            <a:r>
              <a:rPr sz="3000" spc="-305" dirty="0">
                <a:latin typeface="SimSun"/>
                <a:cs typeface="SimSun"/>
              </a:rPr>
              <a:t>神</a:t>
            </a:r>
            <a:r>
              <a:rPr sz="3000" spc="-434" dirty="0">
                <a:latin typeface="SimSun"/>
                <a:cs typeface="SimSun"/>
              </a:rPr>
              <a:t>經</a:t>
            </a:r>
            <a:r>
              <a:rPr sz="3000" spc="-1085" dirty="0">
                <a:latin typeface="SimSun"/>
                <a:cs typeface="SimSun"/>
              </a:rPr>
              <a:t>系</a:t>
            </a:r>
            <a:r>
              <a:rPr sz="3000" spc="-420" dirty="0">
                <a:latin typeface="SimSun"/>
                <a:cs typeface="SimSun"/>
              </a:rPr>
              <a:t>統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645" dirty="0">
                <a:latin typeface="SimSun"/>
                <a:cs typeface="SimSun"/>
              </a:rPr>
              <a:t>進</a:t>
            </a:r>
            <a:r>
              <a:rPr sz="3000" spc="-960" dirty="0">
                <a:latin typeface="SimSun"/>
                <a:cs typeface="SimSun"/>
              </a:rPr>
              <a:t>而</a:t>
            </a:r>
            <a:r>
              <a:rPr sz="3000" spc="-605" dirty="0">
                <a:latin typeface="SimSun"/>
                <a:cs typeface="SimSun"/>
              </a:rPr>
              <a:t>緩</a:t>
            </a:r>
            <a:r>
              <a:rPr sz="3000" spc="-160" dirty="0">
                <a:latin typeface="SimSun"/>
                <a:cs typeface="SimSun"/>
              </a:rPr>
              <a:t>解 </a:t>
            </a:r>
            <a:r>
              <a:rPr sz="3000" spc="-1070" dirty="0">
                <a:latin typeface="SimSun"/>
                <a:cs typeface="SimSun"/>
              </a:rPr>
              <a:t>由</a:t>
            </a:r>
            <a:r>
              <a:rPr sz="3000" spc="-495" dirty="0">
                <a:latin typeface="SimSun"/>
                <a:cs typeface="SimSun"/>
              </a:rPr>
              <a:t>於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1095" dirty="0">
                <a:latin typeface="SimSun"/>
                <a:cs typeface="SimSun"/>
              </a:rPr>
              <a:t>力</a:t>
            </a:r>
            <a:r>
              <a:rPr sz="3000" spc="-1110" dirty="0">
                <a:latin typeface="SimSun"/>
                <a:cs typeface="SimSun"/>
              </a:rPr>
              <a:t>引</a:t>
            </a:r>
            <a:r>
              <a:rPr sz="3000" spc="-575" dirty="0">
                <a:latin typeface="SimSun"/>
                <a:cs typeface="SimSun"/>
              </a:rPr>
              <a:t>起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935" dirty="0">
                <a:latin typeface="SimSun"/>
                <a:cs typeface="SimSun"/>
              </a:rPr>
              <a:t>緊</a:t>
            </a:r>
            <a:r>
              <a:rPr sz="3000" spc="-555" dirty="0">
                <a:latin typeface="SimSun"/>
                <a:cs typeface="SimSun"/>
              </a:rPr>
              <a:t>張</a:t>
            </a:r>
            <a:r>
              <a:rPr sz="3000" spc="-420" dirty="0">
                <a:latin typeface="SimSun"/>
                <a:cs typeface="SimSun"/>
              </a:rPr>
              <a:t>和</a:t>
            </a:r>
            <a:r>
              <a:rPr sz="3000" spc="-755" dirty="0">
                <a:latin typeface="SimSun"/>
                <a:cs typeface="SimSun"/>
              </a:rPr>
              <a:t>焦</a:t>
            </a:r>
            <a:r>
              <a:rPr sz="3000" spc="-950" dirty="0">
                <a:latin typeface="SimSun"/>
                <a:cs typeface="SimSun"/>
              </a:rPr>
              <a:t>慮</a:t>
            </a:r>
            <a:r>
              <a:rPr sz="3000" spc="-760" dirty="0">
                <a:latin typeface="SimSun"/>
                <a:cs typeface="SimSun"/>
              </a:rPr>
              <a:t>感</a:t>
            </a:r>
            <a:r>
              <a:rPr sz="3000" spc="-300" dirty="0">
                <a:latin typeface="SimSun"/>
                <a:cs typeface="SimSun"/>
              </a:rPr>
              <a:t>。</a:t>
            </a:r>
            <a:endParaRPr sz="3000">
              <a:latin typeface="SimSun"/>
              <a:cs typeface="SimSun"/>
            </a:endParaRPr>
          </a:p>
          <a:p>
            <a:pPr marL="12700" marR="183515">
              <a:lnSpc>
                <a:spcPct val="114599"/>
              </a:lnSpc>
              <a:buSzPct val="96666"/>
              <a:buAutoNum type="arabicPeriod" startAt="2"/>
              <a:tabLst>
                <a:tab pos="232410" algn="l"/>
              </a:tabLst>
            </a:pPr>
            <a:r>
              <a:rPr sz="3000" spc="-645" dirty="0">
                <a:latin typeface="SimSun"/>
                <a:cs typeface="SimSun"/>
              </a:rPr>
              <a:t>Noble,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840" dirty="0">
                <a:latin typeface="SimSun"/>
                <a:cs typeface="SimSun"/>
              </a:rPr>
              <a:t>J.,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35" dirty="0">
                <a:latin typeface="SimSun"/>
                <a:cs typeface="SimSun"/>
              </a:rPr>
              <a:t>et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80" dirty="0">
                <a:latin typeface="SimSun"/>
                <a:cs typeface="SimSun"/>
              </a:rPr>
              <a:t>al.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40" dirty="0">
                <a:latin typeface="SimSun"/>
                <a:cs typeface="SimSun"/>
              </a:rPr>
              <a:t>(2013).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565" dirty="0">
                <a:latin typeface="SimSun"/>
                <a:cs typeface="SimSun"/>
              </a:rPr>
              <a:t>"Aromatherapy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30" dirty="0">
                <a:latin typeface="SimSun"/>
                <a:cs typeface="SimSun"/>
              </a:rPr>
              <a:t>in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65" dirty="0">
                <a:latin typeface="SimSun"/>
                <a:cs typeface="SimSun"/>
              </a:rPr>
              <a:t>the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75" dirty="0">
                <a:latin typeface="SimSun"/>
                <a:cs typeface="SimSun"/>
              </a:rPr>
              <a:t>treatment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665" dirty="0">
                <a:latin typeface="SimSun"/>
                <a:cs typeface="SimSun"/>
              </a:rPr>
              <a:t>stress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495" dirty="0">
                <a:latin typeface="SimSun"/>
                <a:cs typeface="SimSun"/>
              </a:rPr>
              <a:t>and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40" dirty="0">
                <a:latin typeface="SimSun"/>
                <a:cs typeface="SimSun"/>
              </a:rPr>
              <a:t>tension: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400" dirty="0">
                <a:latin typeface="SimSun"/>
                <a:cs typeface="SimSun"/>
              </a:rPr>
              <a:t>The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700" dirty="0">
                <a:latin typeface="SimSun"/>
                <a:cs typeface="SimSun"/>
              </a:rPr>
              <a:t>role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05" dirty="0">
                <a:latin typeface="SimSun"/>
                <a:cs typeface="SimSun"/>
              </a:rPr>
              <a:t>essential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850" dirty="0">
                <a:latin typeface="SimSun"/>
                <a:cs typeface="SimSun"/>
              </a:rPr>
              <a:t>oils."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30" dirty="0">
                <a:latin typeface="SimSun"/>
                <a:cs typeface="SimSun"/>
              </a:rPr>
              <a:t>International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645" dirty="0">
                <a:latin typeface="SimSun"/>
                <a:cs typeface="SimSun"/>
              </a:rPr>
              <a:t>Journal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35" dirty="0">
                <a:latin typeface="SimSun"/>
                <a:cs typeface="SimSun"/>
              </a:rPr>
              <a:t>Stress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30" dirty="0">
                <a:latin typeface="SimSun"/>
                <a:cs typeface="SimSun"/>
              </a:rPr>
              <a:t>Management,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70" dirty="0">
                <a:latin typeface="SimSun"/>
                <a:cs typeface="SimSun"/>
              </a:rPr>
              <a:t>20(4),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525" dirty="0">
                <a:latin typeface="SimSun"/>
                <a:cs typeface="SimSun"/>
              </a:rPr>
              <a:t>284-302.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960" dirty="0">
                <a:latin typeface="SimSun"/>
                <a:cs typeface="SimSun"/>
              </a:rPr>
              <a:t>本</a:t>
            </a:r>
            <a:r>
              <a:rPr sz="3000" spc="-60" dirty="0">
                <a:latin typeface="SimSun"/>
                <a:cs typeface="SimSun"/>
              </a:rPr>
              <a:t>研 </a:t>
            </a:r>
            <a:r>
              <a:rPr sz="3000" spc="-815" dirty="0">
                <a:latin typeface="SimSun"/>
                <a:cs typeface="SimSun"/>
              </a:rPr>
              <a:t>究</a:t>
            </a:r>
            <a:r>
              <a:rPr sz="3000" spc="-300" dirty="0">
                <a:latin typeface="SimSun"/>
                <a:cs typeface="SimSun"/>
              </a:rPr>
              <a:t>探</a:t>
            </a:r>
            <a:r>
              <a:rPr sz="3000" spc="-530" dirty="0">
                <a:latin typeface="SimSun"/>
                <a:cs typeface="SimSun"/>
              </a:rPr>
              <a:t>討</a:t>
            </a:r>
            <a:r>
              <a:rPr sz="3000" spc="-1440" dirty="0">
                <a:latin typeface="SimSun"/>
                <a:cs typeface="SimSun"/>
              </a:rPr>
              <a:t>了</a:t>
            </a:r>
            <a:r>
              <a:rPr sz="3000" spc="-940" dirty="0">
                <a:latin typeface="SimSun"/>
                <a:cs typeface="SimSun"/>
              </a:rPr>
              <a:t>不</a:t>
            </a:r>
            <a:r>
              <a:rPr sz="3000" spc="-885" dirty="0">
                <a:latin typeface="SimSun"/>
                <a:cs typeface="SimSun"/>
              </a:rPr>
              <a:t>同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470" dirty="0">
                <a:latin typeface="SimSun"/>
                <a:cs typeface="SimSun"/>
              </a:rPr>
              <a:t>對</a:t>
            </a:r>
            <a:r>
              <a:rPr sz="3000" spc="-495" dirty="0">
                <a:latin typeface="SimSun"/>
                <a:cs typeface="SimSun"/>
              </a:rPr>
              <a:t>於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1095" dirty="0">
                <a:latin typeface="SimSun"/>
                <a:cs typeface="SimSun"/>
              </a:rPr>
              <a:t>力</a:t>
            </a:r>
            <a:r>
              <a:rPr sz="3000" spc="-420" dirty="0">
                <a:latin typeface="SimSun"/>
                <a:cs typeface="SimSun"/>
              </a:rPr>
              <a:t>和</a:t>
            </a:r>
            <a:r>
              <a:rPr sz="3000" spc="-935" dirty="0">
                <a:latin typeface="SimSun"/>
                <a:cs typeface="SimSun"/>
              </a:rPr>
              <a:t>緊</a:t>
            </a:r>
            <a:r>
              <a:rPr sz="3000" spc="-555" dirty="0">
                <a:latin typeface="SimSun"/>
                <a:cs typeface="SimSun"/>
              </a:rPr>
              <a:t>張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650" dirty="0">
                <a:latin typeface="SimSun"/>
                <a:cs typeface="SimSun"/>
              </a:rPr>
              <a:t>影</a:t>
            </a:r>
            <a:r>
              <a:rPr sz="3000" spc="-740" dirty="0">
                <a:latin typeface="SimSun"/>
                <a:cs typeface="SimSun"/>
              </a:rPr>
              <a:t>響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495" dirty="0">
                <a:latin typeface="SimSun"/>
                <a:cs typeface="SimSun"/>
              </a:rPr>
              <a:t>乳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530" dirty="0">
                <a:latin typeface="SimSun"/>
                <a:cs typeface="SimSun"/>
              </a:rPr>
              <a:t>被</a:t>
            </a:r>
            <a:r>
              <a:rPr sz="3000" spc="-545" dirty="0">
                <a:latin typeface="SimSun"/>
                <a:cs typeface="SimSun"/>
              </a:rPr>
              <a:t>列</a:t>
            </a:r>
            <a:r>
              <a:rPr sz="3000" spc="-915" dirty="0">
                <a:latin typeface="SimSun"/>
                <a:cs typeface="SimSun"/>
              </a:rPr>
              <a:t>為</a:t>
            </a:r>
            <a:r>
              <a:rPr sz="3000" spc="-1019" dirty="0">
                <a:latin typeface="SimSun"/>
                <a:cs typeface="SimSun"/>
              </a:rPr>
              <a:t>其</a:t>
            </a:r>
            <a:r>
              <a:rPr sz="3000" spc="-1090" dirty="0">
                <a:latin typeface="SimSun"/>
                <a:cs typeface="SimSun"/>
              </a:rPr>
              <a:t>中</a:t>
            </a:r>
            <a:r>
              <a:rPr sz="3000" spc="-1110" dirty="0">
                <a:latin typeface="SimSun"/>
                <a:cs typeface="SimSun"/>
              </a:rPr>
              <a:t>一</a:t>
            </a:r>
            <a:r>
              <a:rPr sz="3000" spc="-409" dirty="0">
                <a:latin typeface="SimSun"/>
                <a:cs typeface="SimSun"/>
              </a:rPr>
              <a:t>種</a:t>
            </a:r>
            <a:r>
              <a:rPr sz="3000" spc="-1030" dirty="0">
                <a:latin typeface="SimSun"/>
                <a:cs typeface="SimSun"/>
              </a:rPr>
              <a:t>具</a:t>
            </a:r>
            <a:r>
              <a:rPr sz="3000" spc="-1085" dirty="0">
                <a:latin typeface="SimSun"/>
                <a:cs typeface="SimSun"/>
              </a:rPr>
              <a:t>有</a:t>
            </a:r>
            <a:r>
              <a:rPr sz="3000" spc="-500" dirty="0">
                <a:latin typeface="SimSun"/>
                <a:cs typeface="SimSun"/>
              </a:rPr>
              <a:t>顯</a:t>
            </a:r>
            <a:r>
              <a:rPr sz="3000" spc="-905" dirty="0">
                <a:latin typeface="SimSun"/>
                <a:cs typeface="SimSun"/>
              </a:rPr>
              <a:t>著</a:t>
            </a:r>
            <a:r>
              <a:rPr sz="3000" spc="-375" dirty="0">
                <a:latin typeface="SimSun"/>
                <a:cs typeface="SimSun"/>
              </a:rPr>
              <a:t>減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530" dirty="0">
                <a:latin typeface="SimSun"/>
                <a:cs typeface="SimSun"/>
              </a:rPr>
              <a:t>效</a:t>
            </a:r>
            <a:r>
              <a:rPr sz="3000" spc="-1095" dirty="0">
                <a:latin typeface="SimSun"/>
                <a:cs typeface="SimSun"/>
              </a:rPr>
              <a:t>果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605" dirty="0">
                <a:latin typeface="SimSun"/>
                <a:cs typeface="SimSun"/>
              </a:rPr>
              <a:t>。</a:t>
            </a:r>
            <a:r>
              <a:rPr sz="3000" spc="-495" dirty="0">
                <a:latin typeface="SimSun"/>
                <a:cs typeface="SimSun"/>
              </a:rPr>
              <a:t>乳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585" dirty="0">
                <a:latin typeface="SimSun"/>
                <a:cs typeface="SimSun"/>
              </a:rPr>
              <a:t>通</a:t>
            </a:r>
            <a:r>
              <a:rPr sz="3000" spc="-434" dirty="0">
                <a:latin typeface="SimSun"/>
                <a:cs typeface="SimSun"/>
              </a:rPr>
              <a:t>過</a:t>
            </a:r>
            <a:r>
              <a:rPr sz="3000" spc="-1019" dirty="0">
                <a:latin typeface="SimSun"/>
                <a:cs typeface="SimSun"/>
              </a:rPr>
              <a:t>其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810" dirty="0">
                <a:latin typeface="SimSun"/>
                <a:cs typeface="SimSun"/>
              </a:rPr>
              <a:t>氣</a:t>
            </a:r>
            <a:r>
              <a:rPr sz="3000" spc="-615" dirty="0">
                <a:latin typeface="SimSun"/>
                <a:cs typeface="SimSun"/>
              </a:rPr>
              <a:t>作</a:t>
            </a:r>
            <a:r>
              <a:rPr sz="3000" spc="-1070" dirty="0">
                <a:latin typeface="SimSun"/>
                <a:cs typeface="SimSun"/>
              </a:rPr>
              <a:t>用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590" dirty="0">
                <a:latin typeface="SimSun"/>
                <a:cs typeface="SimSun"/>
              </a:rPr>
              <a:t>能</a:t>
            </a:r>
            <a:r>
              <a:rPr sz="3000" spc="-470" dirty="0">
                <a:latin typeface="SimSun"/>
                <a:cs typeface="SimSun"/>
              </a:rPr>
              <a:t>夠</a:t>
            </a:r>
            <a:r>
              <a:rPr sz="3000" spc="-525" dirty="0">
                <a:latin typeface="SimSun"/>
                <a:cs typeface="SimSun"/>
              </a:rPr>
              <a:t>放</a:t>
            </a:r>
            <a:r>
              <a:rPr sz="3000" spc="-855" dirty="0">
                <a:latin typeface="SimSun"/>
                <a:cs typeface="SimSun"/>
              </a:rPr>
              <a:t>鬆</a:t>
            </a:r>
            <a:r>
              <a:rPr sz="3000" spc="-835" dirty="0">
                <a:latin typeface="SimSun"/>
                <a:cs typeface="SimSun"/>
              </a:rPr>
              <a:t>大 </a:t>
            </a:r>
            <a:r>
              <a:rPr sz="3000" spc="-430" dirty="0">
                <a:latin typeface="SimSun"/>
                <a:cs typeface="SimSun"/>
              </a:rPr>
              <a:t>腦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375" dirty="0">
                <a:latin typeface="SimSun"/>
                <a:cs typeface="SimSun"/>
              </a:rPr>
              <a:t>減</a:t>
            </a:r>
            <a:r>
              <a:rPr sz="3000" spc="-830" dirty="0">
                <a:latin typeface="SimSun"/>
                <a:cs typeface="SimSun"/>
              </a:rPr>
              <a:t>少</a:t>
            </a:r>
            <a:r>
              <a:rPr sz="3000" spc="-935" dirty="0">
                <a:latin typeface="SimSun"/>
                <a:cs typeface="SimSun"/>
              </a:rPr>
              <a:t>緊</a:t>
            </a:r>
            <a:r>
              <a:rPr sz="3000" spc="-555" dirty="0">
                <a:latin typeface="SimSun"/>
                <a:cs typeface="SimSun"/>
              </a:rPr>
              <a:t>張</a:t>
            </a:r>
            <a:r>
              <a:rPr sz="3000" spc="-420" dirty="0">
                <a:latin typeface="SimSun"/>
                <a:cs typeface="SimSun"/>
              </a:rPr>
              <a:t>和</a:t>
            </a:r>
            <a:r>
              <a:rPr sz="3000" spc="-755" dirty="0">
                <a:latin typeface="SimSun"/>
                <a:cs typeface="SimSun"/>
              </a:rPr>
              <a:t>焦</a:t>
            </a:r>
            <a:r>
              <a:rPr sz="3000" spc="-950" dirty="0">
                <a:latin typeface="SimSun"/>
                <a:cs typeface="SimSun"/>
              </a:rPr>
              <a:t>慮</a:t>
            </a:r>
            <a:r>
              <a:rPr sz="3000" spc="-760" dirty="0">
                <a:latin typeface="SimSun"/>
                <a:cs typeface="SimSun"/>
              </a:rPr>
              <a:t>感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1085" dirty="0">
                <a:latin typeface="SimSun"/>
                <a:cs typeface="SimSun"/>
              </a:rPr>
              <a:t>並</a:t>
            </a:r>
            <a:r>
              <a:rPr sz="3000" spc="-490" dirty="0">
                <a:latin typeface="SimSun"/>
                <a:cs typeface="SimSun"/>
              </a:rPr>
              <a:t>促</a:t>
            </a:r>
            <a:r>
              <a:rPr sz="3000" spc="-645" dirty="0">
                <a:latin typeface="SimSun"/>
                <a:cs typeface="SimSun"/>
              </a:rPr>
              <a:t>進</a:t>
            </a:r>
            <a:r>
              <a:rPr sz="3000" spc="-470" dirty="0">
                <a:latin typeface="SimSun"/>
                <a:cs typeface="SimSun"/>
              </a:rPr>
              <a:t>情</a:t>
            </a:r>
            <a:r>
              <a:rPr sz="3000" spc="-565" dirty="0">
                <a:latin typeface="SimSun"/>
                <a:cs typeface="SimSun"/>
              </a:rPr>
              <a:t>緒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229" dirty="0">
                <a:latin typeface="SimSun"/>
                <a:cs typeface="SimSun"/>
              </a:rPr>
              <a:t>穩</a:t>
            </a:r>
            <a:r>
              <a:rPr sz="3000" spc="-1030" dirty="0">
                <a:latin typeface="SimSun"/>
                <a:cs typeface="SimSun"/>
              </a:rPr>
              <a:t>定</a:t>
            </a:r>
            <a:r>
              <a:rPr sz="3000" spc="-300" dirty="0">
                <a:latin typeface="SimSun"/>
                <a:cs typeface="SimSun"/>
              </a:rPr>
              <a:t>。</a:t>
            </a:r>
            <a:endParaRPr sz="3000">
              <a:latin typeface="SimSun"/>
              <a:cs typeface="SimSun"/>
            </a:endParaRPr>
          </a:p>
          <a:p>
            <a:pPr marL="231775" indent="-219710">
              <a:lnSpc>
                <a:spcPct val="100000"/>
              </a:lnSpc>
              <a:spcBef>
                <a:spcPts val="520"/>
              </a:spcBef>
              <a:buSzPct val="96666"/>
              <a:buAutoNum type="arabicPeriod" startAt="2"/>
              <a:tabLst>
                <a:tab pos="232410" algn="l"/>
              </a:tabLst>
            </a:pPr>
            <a:r>
              <a:rPr sz="3000" spc="-575" dirty="0">
                <a:latin typeface="SimSun"/>
                <a:cs typeface="SimSun"/>
              </a:rPr>
              <a:t>Huang,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70" dirty="0">
                <a:latin typeface="SimSun"/>
                <a:cs typeface="SimSun"/>
              </a:rPr>
              <a:t>R.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890" dirty="0">
                <a:latin typeface="SimSun"/>
                <a:cs typeface="SimSun"/>
              </a:rPr>
              <a:t>L.,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35" dirty="0">
                <a:latin typeface="SimSun"/>
                <a:cs typeface="SimSun"/>
              </a:rPr>
              <a:t>et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80" dirty="0">
                <a:latin typeface="SimSun"/>
                <a:cs typeface="SimSun"/>
              </a:rPr>
              <a:t>al.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40" dirty="0">
                <a:latin typeface="SimSun"/>
                <a:cs typeface="SimSun"/>
              </a:rPr>
              <a:t>(2015).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0" dirty="0">
                <a:latin typeface="SimSun"/>
                <a:cs typeface="SimSun"/>
              </a:rPr>
              <a:t>"The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645" dirty="0">
                <a:latin typeface="SimSun"/>
                <a:cs typeface="SimSun"/>
              </a:rPr>
              <a:t>effects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55" dirty="0">
                <a:latin typeface="SimSun"/>
                <a:cs typeface="SimSun"/>
              </a:rPr>
              <a:t>aromatherapy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470" dirty="0">
                <a:latin typeface="SimSun"/>
                <a:cs typeface="SimSun"/>
              </a:rPr>
              <a:t>on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65" dirty="0">
                <a:latin typeface="SimSun"/>
                <a:cs typeface="SimSun"/>
              </a:rPr>
              <a:t>stress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05" dirty="0">
                <a:latin typeface="SimSun"/>
                <a:cs typeface="SimSun"/>
              </a:rPr>
              <a:t>reduction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495" dirty="0">
                <a:latin typeface="SimSun"/>
                <a:cs typeface="SimSun"/>
              </a:rPr>
              <a:t>and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40" dirty="0">
                <a:latin typeface="SimSun"/>
                <a:cs typeface="SimSun"/>
              </a:rPr>
              <a:t>relaxation: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114" dirty="0">
                <a:latin typeface="SimSun"/>
                <a:cs typeface="SimSun"/>
              </a:rPr>
              <a:t>A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55" dirty="0">
                <a:latin typeface="SimSun"/>
                <a:cs typeface="SimSun"/>
              </a:rPr>
              <a:t>meta-analysis."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45" dirty="0">
                <a:latin typeface="SimSun"/>
                <a:cs typeface="SimSun"/>
              </a:rPr>
              <a:t>Journal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09" dirty="0">
                <a:latin typeface="SimSun"/>
                <a:cs typeface="SimSun"/>
              </a:rPr>
              <a:t>of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700" dirty="0">
                <a:latin typeface="SimSun"/>
                <a:cs typeface="SimSun"/>
              </a:rPr>
              <a:t>Alternative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495" dirty="0">
                <a:latin typeface="SimSun"/>
                <a:cs typeface="SimSun"/>
              </a:rPr>
              <a:t>and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535" dirty="0">
                <a:latin typeface="SimSun"/>
                <a:cs typeface="SimSun"/>
              </a:rPr>
              <a:t>Complementary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725" dirty="0">
                <a:latin typeface="SimSun"/>
                <a:cs typeface="SimSun"/>
              </a:rPr>
              <a:t>Medicine,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670" dirty="0">
                <a:latin typeface="SimSun"/>
                <a:cs typeface="SimSun"/>
              </a:rPr>
              <a:t>21(8),</a:t>
            </a:r>
            <a:r>
              <a:rPr sz="3000" spc="-1255" dirty="0">
                <a:latin typeface="SimSun"/>
                <a:cs typeface="SimSun"/>
              </a:rPr>
              <a:t> </a:t>
            </a:r>
            <a:r>
              <a:rPr sz="3000" spc="-425" dirty="0">
                <a:latin typeface="SimSun"/>
                <a:cs typeface="SimSun"/>
              </a:rPr>
              <a:t>495-</a:t>
            </a:r>
            <a:endParaRPr sz="3000">
              <a:latin typeface="SimSun"/>
              <a:cs typeface="SimSun"/>
            </a:endParaRPr>
          </a:p>
          <a:p>
            <a:pPr marL="12700" marR="263525">
              <a:lnSpc>
                <a:spcPct val="114599"/>
              </a:lnSpc>
            </a:pPr>
            <a:r>
              <a:rPr sz="3000" spc="-550" dirty="0">
                <a:latin typeface="SimSun"/>
                <a:cs typeface="SimSun"/>
              </a:rPr>
              <a:t>507.</a:t>
            </a:r>
            <a:r>
              <a:rPr sz="3000" spc="-1250" dirty="0">
                <a:latin typeface="SimSun"/>
                <a:cs typeface="SimSun"/>
              </a:rPr>
              <a:t> </a:t>
            </a:r>
            <a:r>
              <a:rPr sz="3000" spc="-735" dirty="0">
                <a:latin typeface="SimSun"/>
                <a:cs typeface="SimSun"/>
              </a:rPr>
              <a:t>這</a:t>
            </a:r>
            <a:r>
              <a:rPr sz="3000" spc="-944" dirty="0">
                <a:latin typeface="SimSun"/>
                <a:cs typeface="SimSun"/>
              </a:rPr>
              <a:t>篇</a:t>
            </a:r>
            <a:r>
              <a:rPr sz="3000" spc="-455" dirty="0">
                <a:latin typeface="SimSun"/>
                <a:cs typeface="SimSun"/>
              </a:rPr>
              <a:t>綜</a:t>
            </a:r>
            <a:r>
              <a:rPr sz="3000" spc="-1010" dirty="0">
                <a:latin typeface="SimSun"/>
                <a:cs typeface="SimSun"/>
              </a:rPr>
              <a:t>合</a:t>
            </a:r>
            <a:r>
              <a:rPr sz="3000" spc="-930" dirty="0">
                <a:latin typeface="SimSun"/>
                <a:cs typeface="SimSun"/>
              </a:rPr>
              <a:t>分</a:t>
            </a:r>
            <a:r>
              <a:rPr sz="3000" spc="-420" dirty="0">
                <a:latin typeface="SimSun"/>
                <a:cs typeface="SimSun"/>
              </a:rPr>
              <a:t>析</a:t>
            </a:r>
            <a:r>
              <a:rPr sz="3000" spc="-365" dirty="0">
                <a:latin typeface="SimSun"/>
                <a:cs typeface="SimSun"/>
              </a:rPr>
              <a:t>研</a:t>
            </a:r>
            <a:r>
              <a:rPr sz="3000" spc="-815" dirty="0">
                <a:latin typeface="SimSun"/>
                <a:cs typeface="SimSun"/>
              </a:rPr>
              <a:t>究</a:t>
            </a:r>
            <a:r>
              <a:rPr sz="3000" spc="-1440" dirty="0">
                <a:latin typeface="SimSun"/>
                <a:cs typeface="SimSun"/>
              </a:rPr>
              <a:t>了</a:t>
            </a:r>
            <a:r>
              <a:rPr sz="3000" spc="-1100" dirty="0">
                <a:latin typeface="SimSun"/>
                <a:cs typeface="SimSun"/>
              </a:rPr>
              <a:t>各</a:t>
            </a:r>
            <a:r>
              <a:rPr sz="3000" spc="-409" dirty="0">
                <a:latin typeface="SimSun"/>
                <a:cs typeface="SimSun"/>
              </a:rPr>
              <a:t>種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470" dirty="0">
                <a:latin typeface="SimSun"/>
                <a:cs typeface="SimSun"/>
              </a:rPr>
              <a:t>對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1095" dirty="0">
                <a:latin typeface="SimSun"/>
                <a:cs typeface="SimSun"/>
              </a:rPr>
              <a:t>力</a:t>
            </a:r>
            <a:r>
              <a:rPr sz="3000" spc="-375" dirty="0">
                <a:latin typeface="SimSun"/>
                <a:cs typeface="SimSun"/>
              </a:rPr>
              <a:t>減</a:t>
            </a:r>
            <a:r>
              <a:rPr sz="3000" spc="-470" dirty="0">
                <a:latin typeface="SimSun"/>
                <a:cs typeface="SimSun"/>
              </a:rPr>
              <a:t>輕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530" dirty="0">
                <a:latin typeface="SimSun"/>
                <a:cs typeface="SimSun"/>
              </a:rPr>
              <a:t>效</a:t>
            </a:r>
            <a:r>
              <a:rPr sz="3000" spc="-1095" dirty="0">
                <a:latin typeface="SimSun"/>
                <a:cs typeface="SimSun"/>
              </a:rPr>
              <a:t>果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495" dirty="0">
                <a:latin typeface="SimSun"/>
                <a:cs typeface="SimSun"/>
              </a:rPr>
              <a:t>乳</a:t>
            </a:r>
            <a:r>
              <a:rPr sz="3000" spc="-1075" dirty="0">
                <a:latin typeface="SimSun"/>
                <a:cs typeface="SimSun"/>
              </a:rPr>
              <a:t>香</a:t>
            </a:r>
            <a:r>
              <a:rPr sz="3000" spc="-385" dirty="0">
                <a:latin typeface="SimSun"/>
                <a:cs typeface="SimSun"/>
              </a:rPr>
              <a:t>精</a:t>
            </a:r>
            <a:r>
              <a:rPr sz="3000" spc="-440" dirty="0">
                <a:latin typeface="SimSun"/>
                <a:cs typeface="SimSun"/>
              </a:rPr>
              <a:t>油</a:t>
            </a:r>
            <a:r>
              <a:rPr sz="3000" spc="-615" dirty="0">
                <a:latin typeface="SimSun"/>
                <a:cs typeface="SimSun"/>
              </a:rPr>
              <a:t>作</a:t>
            </a:r>
            <a:r>
              <a:rPr sz="3000" spc="-915" dirty="0">
                <a:latin typeface="SimSun"/>
                <a:cs typeface="SimSun"/>
              </a:rPr>
              <a:t>為</a:t>
            </a:r>
            <a:r>
              <a:rPr sz="3000" spc="-1019" dirty="0">
                <a:latin typeface="SimSun"/>
                <a:cs typeface="SimSun"/>
              </a:rPr>
              <a:t>其</a:t>
            </a:r>
            <a:r>
              <a:rPr sz="3000" spc="-1090" dirty="0">
                <a:latin typeface="SimSun"/>
                <a:cs typeface="SimSun"/>
              </a:rPr>
              <a:t>中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1110" dirty="0">
                <a:latin typeface="SimSun"/>
                <a:cs typeface="SimSun"/>
              </a:rPr>
              <a:t>一</a:t>
            </a:r>
            <a:r>
              <a:rPr sz="3000" spc="-380" dirty="0">
                <a:latin typeface="SimSun"/>
                <a:cs typeface="SimSun"/>
              </a:rPr>
              <a:t>個</a:t>
            </a:r>
            <a:r>
              <a:rPr sz="3000" spc="-295" dirty="0">
                <a:latin typeface="SimSun"/>
                <a:cs typeface="SimSun"/>
              </a:rPr>
              <a:t>例</a:t>
            </a:r>
            <a:r>
              <a:rPr sz="3000" spc="-1210" dirty="0">
                <a:latin typeface="SimSun"/>
                <a:cs typeface="SimSun"/>
              </a:rPr>
              <a:t>子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1019" dirty="0">
                <a:latin typeface="SimSun"/>
                <a:cs typeface="SimSun"/>
              </a:rPr>
              <a:t>其</a:t>
            </a:r>
            <a:r>
              <a:rPr sz="3000" spc="-1250" dirty="0">
                <a:latin typeface="SimSun"/>
                <a:cs typeface="SimSun"/>
              </a:rPr>
              <a:t>主</a:t>
            </a:r>
            <a:r>
              <a:rPr sz="3000" spc="-1010" dirty="0">
                <a:latin typeface="SimSun"/>
                <a:cs typeface="SimSun"/>
              </a:rPr>
              <a:t>要</a:t>
            </a:r>
            <a:r>
              <a:rPr sz="3000" spc="-465" dirty="0">
                <a:latin typeface="SimSun"/>
                <a:cs typeface="SimSun"/>
              </a:rPr>
              <a:t>功</a:t>
            </a:r>
            <a:r>
              <a:rPr sz="3000" spc="-530" dirty="0">
                <a:latin typeface="SimSun"/>
                <a:cs typeface="SimSun"/>
              </a:rPr>
              <a:t>效</a:t>
            </a:r>
            <a:r>
              <a:rPr sz="3000" spc="-1010" dirty="0">
                <a:latin typeface="SimSun"/>
                <a:cs typeface="SimSun"/>
              </a:rPr>
              <a:t>在</a:t>
            </a:r>
            <a:r>
              <a:rPr sz="3000" spc="-495" dirty="0">
                <a:latin typeface="SimSun"/>
                <a:cs typeface="SimSun"/>
              </a:rPr>
              <a:t>於</a:t>
            </a:r>
            <a:r>
              <a:rPr sz="3000" spc="-585" dirty="0">
                <a:latin typeface="SimSun"/>
                <a:cs typeface="SimSun"/>
              </a:rPr>
              <a:t>通</a:t>
            </a:r>
            <a:r>
              <a:rPr sz="3000" spc="-434" dirty="0">
                <a:latin typeface="SimSun"/>
                <a:cs typeface="SimSun"/>
              </a:rPr>
              <a:t>過</a:t>
            </a:r>
            <a:r>
              <a:rPr sz="3000" spc="-810" dirty="0">
                <a:latin typeface="SimSun"/>
                <a:cs typeface="SimSun"/>
              </a:rPr>
              <a:t>氣</a:t>
            </a:r>
            <a:r>
              <a:rPr sz="3000" spc="-390" dirty="0">
                <a:latin typeface="SimSun"/>
                <a:cs typeface="SimSun"/>
              </a:rPr>
              <a:t>味</a:t>
            </a:r>
            <a:r>
              <a:rPr sz="3000" spc="-585" dirty="0">
                <a:latin typeface="SimSun"/>
                <a:cs typeface="SimSun"/>
              </a:rPr>
              <a:t>與</a:t>
            </a:r>
            <a:r>
              <a:rPr sz="3000" spc="-1170" dirty="0">
                <a:latin typeface="SimSun"/>
                <a:cs typeface="SimSun"/>
              </a:rPr>
              <a:t>生</a:t>
            </a:r>
            <a:r>
              <a:rPr sz="3000" spc="-459" dirty="0">
                <a:latin typeface="SimSun"/>
                <a:cs typeface="SimSun"/>
              </a:rPr>
              <a:t>理</a:t>
            </a:r>
            <a:r>
              <a:rPr sz="3000" spc="-1145" dirty="0">
                <a:latin typeface="SimSun"/>
                <a:cs typeface="SimSun"/>
              </a:rPr>
              <a:t>反</a:t>
            </a:r>
            <a:r>
              <a:rPr sz="3000" spc="-819" dirty="0">
                <a:latin typeface="SimSun"/>
                <a:cs typeface="SimSun"/>
              </a:rPr>
              <a:t>應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1035" dirty="0">
                <a:latin typeface="SimSun"/>
                <a:cs typeface="SimSun"/>
              </a:rPr>
              <a:t>互</a:t>
            </a:r>
            <a:r>
              <a:rPr sz="3000" spc="-475" dirty="0">
                <a:latin typeface="SimSun"/>
                <a:cs typeface="SimSun"/>
              </a:rPr>
              <a:t>動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900" dirty="0">
                <a:latin typeface="SimSun"/>
                <a:cs typeface="SimSun"/>
              </a:rPr>
              <a:t>幫</a:t>
            </a:r>
            <a:r>
              <a:rPr sz="3000" spc="-175" dirty="0">
                <a:latin typeface="SimSun"/>
                <a:cs typeface="SimSun"/>
              </a:rPr>
              <a:t>助 </a:t>
            </a:r>
            <a:r>
              <a:rPr sz="3000" spc="-585" dirty="0">
                <a:latin typeface="SimSun"/>
                <a:cs typeface="SimSun"/>
              </a:rPr>
              <a:t>降</a:t>
            </a:r>
            <a:r>
              <a:rPr sz="3000" spc="-425" dirty="0">
                <a:latin typeface="SimSun"/>
                <a:cs typeface="SimSun"/>
              </a:rPr>
              <a:t>低</a:t>
            </a:r>
            <a:r>
              <a:rPr sz="3000" spc="-965" dirty="0">
                <a:latin typeface="SimSun"/>
                <a:cs typeface="SimSun"/>
              </a:rPr>
              <a:t>血</a:t>
            </a:r>
            <a:r>
              <a:rPr sz="3000" spc="-860" dirty="0">
                <a:latin typeface="SimSun"/>
                <a:cs typeface="SimSun"/>
              </a:rPr>
              <a:t>壓</a:t>
            </a:r>
            <a:r>
              <a:rPr sz="3000" spc="-605" dirty="0">
                <a:latin typeface="SimSun"/>
                <a:cs typeface="SimSun"/>
              </a:rPr>
              <a:t>、</a:t>
            </a:r>
            <a:r>
              <a:rPr sz="3000" spc="-375" dirty="0">
                <a:latin typeface="SimSun"/>
                <a:cs typeface="SimSun"/>
              </a:rPr>
              <a:t>減</a:t>
            </a:r>
            <a:r>
              <a:rPr sz="3000" spc="-830" dirty="0">
                <a:latin typeface="SimSun"/>
                <a:cs typeface="SimSun"/>
              </a:rPr>
              <a:t>少</a:t>
            </a:r>
            <a:r>
              <a:rPr sz="3000" spc="-610" dirty="0">
                <a:latin typeface="SimSun"/>
                <a:cs typeface="SimSun"/>
              </a:rPr>
              <a:t>心</a:t>
            </a:r>
            <a:r>
              <a:rPr sz="3000" spc="-1075" dirty="0">
                <a:latin typeface="SimSun"/>
                <a:cs typeface="SimSun"/>
              </a:rPr>
              <a:t>率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1085" dirty="0">
                <a:latin typeface="SimSun"/>
                <a:cs typeface="SimSun"/>
              </a:rPr>
              <a:t>並</a:t>
            </a:r>
            <a:r>
              <a:rPr sz="3000" spc="-1110" dirty="0">
                <a:latin typeface="SimSun"/>
                <a:cs typeface="SimSun"/>
              </a:rPr>
              <a:t>引</a:t>
            </a:r>
            <a:r>
              <a:rPr sz="3000" spc="-575" dirty="0">
                <a:latin typeface="SimSun"/>
                <a:cs typeface="SimSun"/>
              </a:rPr>
              <a:t>起</a:t>
            </a:r>
            <a:r>
              <a:rPr sz="3000" spc="-525" dirty="0">
                <a:latin typeface="SimSun"/>
                <a:cs typeface="SimSun"/>
              </a:rPr>
              <a:t>放</a:t>
            </a:r>
            <a:r>
              <a:rPr sz="3000" spc="-855" dirty="0">
                <a:latin typeface="SimSun"/>
                <a:cs typeface="SimSun"/>
              </a:rPr>
              <a:t>鬆</a:t>
            </a:r>
            <a:r>
              <a:rPr sz="3000" spc="-1145" dirty="0">
                <a:latin typeface="SimSun"/>
                <a:cs typeface="SimSun"/>
              </a:rPr>
              <a:t>反</a:t>
            </a:r>
            <a:r>
              <a:rPr sz="3000" spc="-819" dirty="0">
                <a:latin typeface="SimSun"/>
                <a:cs typeface="SimSun"/>
              </a:rPr>
              <a:t>應</a:t>
            </a:r>
            <a:r>
              <a:rPr sz="3000" spc="-605" dirty="0">
                <a:latin typeface="SimSun"/>
                <a:cs typeface="SimSun"/>
              </a:rPr>
              <a:t>，</a:t>
            </a:r>
            <a:r>
              <a:rPr sz="3000" spc="-445" dirty="0">
                <a:latin typeface="SimSun"/>
                <a:cs typeface="SimSun"/>
              </a:rPr>
              <a:t>特</a:t>
            </a:r>
            <a:r>
              <a:rPr sz="3000" spc="-545" dirty="0">
                <a:latin typeface="SimSun"/>
                <a:cs typeface="SimSun"/>
              </a:rPr>
              <a:t>別</a:t>
            </a:r>
            <a:r>
              <a:rPr sz="3000" spc="-1220" dirty="0">
                <a:latin typeface="SimSun"/>
                <a:cs typeface="SimSun"/>
              </a:rPr>
              <a:t>是</a:t>
            </a:r>
            <a:r>
              <a:rPr sz="3000" spc="-1010" dirty="0">
                <a:latin typeface="SimSun"/>
                <a:cs typeface="SimSun"/>
              </a:rPr>
              <a:t>在</a:t>
            </a:r>
            <a:r>
              <a:rPr sz="3000" spc="-935" dirty="0">
                <a:latin typeface="SimSun"/>
                <a:cs typeface="SimSun"/>
              </a:rPr>
              <a:t>緊</a:t>
            </a:r>
            <a:r>
              <a:rPr sz="3000" spc="-555" dirty="0">
                <a:latin typeface="SimSun"/>
                <a:cs typeface="SimSun"/>
              </a:rPr>
              <a:t>張</a:t>
            </a:r>
            <a:r>
              <a:rPr sz="3000" spc="-495" dirty="0">
                <a:latin typeface="SimSun"/>
                <a:cs typeface="SimSun"/>
              </a:rPr>
              <a:t>的</a:t>
            </a:r>
            <a:r>
              <a:rPr sz="3000" spc="-555" dirty="0">
                <a:latin typeface="SimSun"/>
                <a:cs typeface="SimSun"/>
              </a:rPr>
              <a:t>頭</a:t>
            </a:r>
            <a:r>
              <a:rPr sz="3000" spc="-434" dirty="0">
                <a:latin typeface="SimSun"/>
                <a:cs typeface="SimSun"/>
              </a:rPr>
              <a:t>部</a:t>
            </a:r>
            <a:r>
              <a:rPr sz="3000" spc="-420" dirty="0">
                <a:latin typeface="SimSun"/>
                <a:cs typeface="SimSun"/>
              </a:rPr>
              <a:t>和</a:t>
            </a:r>
            <a:r>
              <a:rPr sz="3000" spc="-555" dirty="0">
                <a:latin typeface="SimSun"/>
                <a:cs typeface="SimSun"/>
              </a:rPr>
              <a:t>脖</a:t>
            </a:r>
            <a:r>
              <a:rPr sz="3000" spc="-434" dirty="0">
                <a:latin typeface="SimSun"/>
                <a:cs typeface="SimSun"/>
              </a:rPr>
              <a:t>部</a:t>
            </a:r>
            <a:r>
              <a:rPr sz="3000" spc="-1080" dirty="0">
                <a:latin typeface="SimSun"/>
                <a:cs typeface="SimSun"/>
              </a:rPr>
              <a:t>區</a:t>
            </a:r>
            <a:r>
              <a:rPr sz="3000" spc="-320" dirty="0">
                <a:latin typeface="SimSun"/>
                <a:cs typeface="SimSun"/>
              </a:rPr>
              <a:t>域</a:t>
            </a:r>
            <a:r>
              <a:rPr sz="3000" spc="-300" dirty="0">
                <a:latin typeface="SimSun"/>
                <a:cs typeface="SimSun"/>
              </a:rPr>
              <a:t>。</a:t>
            </a:r>
            <a:endParaRPr sz="30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3697" y="807768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601" y="8427889"/>
            <a:ext cx="2914649" cy="16573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03" y="8176537"/>
            <a:ext cx="102580" cy="1025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782" y="2195492"/>
            <a:ext cx="18133695" cy="62179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450"/>
              </a:spcBef>
              <a:buAutoNum type="arabicPeriod"/>
              <a:tabLst>
                <a:tab pos="371475" algn="l"/>
              </a:tabLst>
            </a:pPr>
            <a:r>
              <a:rPr sz="2900" spc="-370" dirty="0">
                <a:latin typeface="SimSun"/>
                <a:cs typeface="SimSun"/>
              </a:rPr>
              <a:t>Kim,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555" dirty="0">
                <a:latin typeface="SimSun"/>
                <a:cs typeface="SimSun"/>
              </a:rPr>
              <a:t>J.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565" dirty="0">
                <a:latin typeface="SimSun"/>
                <a:cs typeface="SimSun"/>
              </a:rPr>
              <a:t>H.,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200" dirty="0">
                <a:latin typeface="SimSun"/>
                <a:cs typeface="SimSun"/>
              </a:rPr>
              <a:t>&amp;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70" dirty="0">
                <a:latin typeface="SimSun"/>
                <a:cs typeface="SimSun"/>
              </a:rPr>
              <a:t>Kim,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09" dirty="0">
                <a:latin typeface="SimSun"/>
                <a:cs typeface="SimSun"/>
              </a:rPr>
              <a:t>Y.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09" dirty="0">
                <a:latin typeface="SimSun"/>
                <a:cs typeface="SimSun"/>
              </a:rPr>
              <a:t>K.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30" dirty="0">
                <a:latin typeface="SimSun"/>
                <a:cs typeface="SimSun"/>
              </a:rPr>
              <a:t>(2013).</a:t>
            </a:r>
            <a:r>
              <a:rPr sz="2900" spc="-509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"Effects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of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30" dirty="0">
                <a:latin typeface="SimSun"/>
                <a:cs typeface="SimSun"/>
              </a:rPr>
              <a:t>aromatherapy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35" dirty="0">
                <a:latin typeface="SimSun"/>
                <a:cs typeface="SimSun"/>
              </a:rPr>
              <a:t>on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95" dirty="0">
                <a:latin typeface="SimSun"/>
                <a:cs typeface="SimSun"/>
              </a:rPr>
              <a:t>anxiety,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500" dirty="0">
                <a:latin typeface="SimSun"/>
                <a:cs typeface="SimSun"/>
              </a:rPr>
              <a:t>depression,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59" dirty="0">
                <a:latin typeface="SimSun"/>
                <a:cs typeface="SimSun"/>
              </a:rPr>
              <a:t>stress</a:t>
            </a:r>
            <a:r>
              <a:rPr sz="2900" spc="-509" dirty="0">
                <a:latin typeface="SimSun"/>
                <a:cs typeface="SimSun"/>
              </a:rPr>
              <a:t> </a:t>
            </a:r>
            <a:r>
              <a:rPr sz="2900" spc="-595" dirty="0">
                <a:latin typeface="SimSun"/>
                <a:cs typeface="SimSun"/>
              </a:rPr>
              <a:t>in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505" dirty="0">
                <a:latin typeface="SimSun"/>
                <a:cs typeface="SimSun"/>
              </a:rPr>
              <a:t>elderly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40" dirty="0">
                <a:latin typeface="SimSun"/>
                <a:cs typeface="SimSun"/>
              </a:rPr>
              <a:t>women."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34" dirty="0">
                <a:latin typeface="SimSun"/>
                <a:cs typeface="SimSun"/>
              </a:rPr>
              <a:t>Journal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of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480" dirty="0">
                <a:latin typeface="SimSun"/>
                <a:cs typeface="SimSun"/>
              </a:rPr>
              <a:t>Alternative</a:t>
            </a:r>
            <a:r>
              <a:rPr sz="2900" spc="-515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 </a:t>
            </a:r>
            <a:r>
              <a:rPr sz="2900" spc="-1435" dirty="0">
                <a:latin typeface="SimSun"/>
                <a:cs typeface="SimSun"/>
              </a:rPr>
              <a:t> </a:t>
            </a:r>
            <a:r>
              <a:rPr sz="2900" spc="-310" dirty="0">
                <a:latin typeface="SimSun"/>
                <a:cs typeface="SimSun"/>
              </a:rPr>
              <a:t>Complementary</a:t>
            </a:r>
            <a:r>
              <a:rPr sz="2900" spc="-810" dirty="0">
                <a:latin typeface="SimSun"/>
                <a:cs typeface="SimSun"/>
              </a:rPr>
              <a:t> </a:t>
            </a:r>
            <a:r>
              <a:rPr sz="2900" spc="-505" dirty="0">
                <a:latin typeface="SimSun"/>
                <a:cs typeface="SimSun"/>
              </a:rPr>
              <a:t>Medicine,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65" dirty="0">
                <a:latin typeface="SimSun"/>
                <a:cs typeface="SimSun"/>
              </a:rPr>
              <a:t>19(2),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315" dirty="0">
                <a:latin typeface="SimSun"/>
                <a:cs typeface="SimSun"/>
              </a:rPr>
              <a:t>136-141.</a:t>
            </a:r>
            <a:endParaRPr sz="2900">
              <a:latin typeface="SimSun"/>
              <a:cs typeface="SimSun"/>
            </a:endParaRPr>
          </a:p>
          <a:p>
            <a:pPr marL="12700" marR="5080">
              <a:lnSpc>
                <a:spcPts val="3229"/>
              </a:lnSpc>
              <a:spcBef>
                <a:spcPts val="5"/>
              </a:spcBef>
            </a:pPr>
            <a:r>
              <a:rPr sz="2900" spc="-445" dirty="0">
                <a:latin typeface="SimSun"/>
                <a:cs typeface="SimSun"/>
              </a:rPr>
              <a:t>這</a:t>
            </a:r>
            <a:r>
              <a:rPr sz="2900" spc="-650" dirty="0">
                <a:latin typeface="SimSun"/>
                <a:cs typeface="SimSun"/>
              </a:rPr>
              <a:t>篇</a:t>
            </a:r>
            <a:r>
              <a:rPr sz="2900" spc="-80" dirty="0">
                <a:latin typeface="SimSun"/>
                <a:cs typeface="SimSun"/>
              </a:rPr>
              <a:t>研</a:t>
            </a:r>
            <a:r>
              <a:rPr sz="2900" spc="-525" dirty="0">
                <a:latin typeface="SimSun"/>
                <a:cs typeface="SimSun"/>
              </a:rPr>
              <a:t>究</a:t>
            </a:r>
            <a:r>
              <a:rPr sz="2900" spc="-15" dirty="0">
                <a:latin typeface="SimSun"/>
                <a:cs typeface="SimSun"/>
              </a:rPr>
              <a:t>探</a:t>
            </a:r>
            <a:r>
              <a:rPr sz="2900" spc="-245" dirty="0">
                <a:latin typeface="SimSun"/>
                <a:cs typeface="SimSun"/>
              </a:rPr>
              <a:t>討</a:t>
            </a:r>
            <a:r>
              <a:rPr sz="2900" spc="-1135" dirty="0">
                <a:latin typeface="SimSun"/>
                <a:cs typeface="SimSun"/>
              </a:rPr>
              <a:t>了</a:t>
            </a:r>
            <a:r>
              <a:rPr sz="2900" spc="-570" dirty="0">
                <a:latin typeface="SimSun"/>
                <a:cs typeface="SimSun"/>
              </a:rPr>
              <a:t>芳</a:t>
            </a:r>
            <a:r>
              <a:rPr sz="2900" spc="-775" dirty="0">
                <a:latin typeface="SimSun"/>
                <a:cs typeface="SimSun"/>
              </a:rPr>
              <a:t>香</a:t>
            </a:r>
            <a:r>
              <a:rPr sz="2900" spc="-330" dirty="0">
                <a:latin typeface="SimSun"/>
                <a:cs typeface="SimSun"/>
              </a:rPr>
              <a:t>療</a:t>
            </a:r>
            <a:r>
              <a:rPr sz="2900" spc="-204" dirty="0">
                <a:latin typeface="SimSun"/>
                <a:cs typeface="SimSun"/>
              </a:rPr>
              <a:t>法</a:t>
            </a:r>
            <a:r>
              <a:rPr sz="2900" spc="-185" dirty="0">
                <a:latin typeface="SimSun"/>
                <a:cs typeface="SimSun"/>
              </a:rPr>
              <a:t>對</a:t>
            </a:r>
            <a:r>
              <a:rPr sz="2900" spc="-740" dirty="0">
                <a:latin typeface="SimSun"/>
                <a:cs typeface="SimSun"/>
              </a:rPr>
              <a:t>老</a:t>
            </a:r>
            <a:r>
              <a:rPr sz="2900" spc="-815" dirty="0">
                <a:latin typeface="SimSun"/>
                <a:cs typeface="SimSun"/>
              </a:rPr>
              <a:t>年</a:t>
            </a:r>
            <a:r>
              <a:rPr sz="2900" spc="-540" dirty="0">
                <a:latin typeface="SimSun"/>
                <a:cs typeface="SimSun"/>
              </a:rPr>
              <a:t>女</a:t>
            </a:r>
            <a:r>
              <a:rPr sz="2900" spc="-155" dirty="0">
                <a:latin typeface="SimSun"/>
                <a:cs typeface="SimSun"/>
              </a:rPr>
              <a:t>性</a:t>
            </a:r>
            <a:r>
              <a:rPr sz="2900" spc="-465" dirty="0">
                <a:latin typeface="SimSun"/>
                <a:cs typeface="SimSun"/>
              </a:rPr>
              <a:t>焦</a:t>
            </a:r>
            <a:r>
              <a:rPr sz="2900" spc="-655" dirty="0">
                <a:latin typeface="SimSun"/>
                <a:cs typeface="SimSun"/>
              </a:rPr>
              <a:t>慮</a:t>
            </a:r>
            <a:r>
              <a:rPr sz="2900" spc="-315" dirty="0">
                <a:latin typeface="SimSun"/>
                <a:cs typeface="SimSun"/>
              </a:rPr>
              <a:t>、</a:t>
            </a:r>
            <a:r>
              <a:rPr sz="2900" spc="-30" dirty="0">
                <a:latin typeface="SimSun"/>
                <a:cs typeface="SimSun"/>
              </a:rPr>
              <a:t>抑</a:t>
            </a:r>
            <a:r>
              <a:rPr sz="2900" spc="-420" dirty="0">
                <a:latin typeface="SimSun"/>
                <a:cs typeface="SimSun"/>
              </a:rPr>
              <a:t>鬱</a:t>
            </a:r>
            <a:r>
              <a:rPr sz="2900" spc="-135" dirty="0">
                <a:latin typeface="SimSun"/>
                <a:cs typeface="SimSun"/>
              </a:rPr>
              <a:t>和</a:t>
            </a:r>
            <a:r>
              <a:rPr sz="2900" spc="-565" dirty="0">
                <a:latin typeface="SimSun"/>
                <a:cs typeface="SimSun"/>
              </a:rPr>
              <a:t>壓</a:t>
            </a:r>
            <a:r>
              <a:rPr sz="2900" spc="-800" dirty="0">
                <a:latin typeface="SimSun"/>
                <a:cs typeface="SimSun"/>
              </a:rPr>
              <a:t>力</a:t>
            </a:r>
            <a:r>
              <a:rPr sz="2900" spc="-204" dirty="0">
                <a:latin typeface="SimSun"/>
                <a:cs typeface="SimSun"/>
              </a:rPr>
              <a:t>的</a:t>
            </a:r>
            <a:r>
              <a:rPr sz="2900" spc="-365" dirty="0">
                <a:latin typeface="SimSun"/>
                <a:cs typeface="SimSun"/>
              </a:rPr>
              <a:t>影</a:t>
            </a:r>
            <a:r>
              <a:rPr sz="2900" spc="-450" dirty="0">
                <a:latin typeface="SimSun"/>
                <a:cs typeface="SimSun"/>
              </a:rPr>
              <a:t>響</a:t>
            </a:r>
            <a:r>
              <a:rPr sz="2900" spc="-315" dirty="0">
                <a:latin typeface="SimSun"/>
                <a:cs typeface="SimSun"/>
              </a:rPr>
              <a:t>。</a:t>
            </a:r>
            <a:r>
              <a:rPr sz="2900" spc="-80" dirty="0">
                <a:latin typeface="SimSun"/>
                <a:cs typeface="SimSun"/>
              </a:rPr>
              <a:t>研</a:t>
            </a:r>
            <a:r>
              <a:rPr sz="2900" spc="-525" dirty="0">
                <a:latin typeface="SimSun"/>
                <a:cs typeface="SimSun"/>
              </a:rPr>
              <a:t>究</a:t>
            </a:r>
            <a:r>
              <a:rPr sz="2900" spc="-215" dirty="0">
                <a:latin typeface="SimSun"/>
                <a:cs typeface="SimSun"/>
              </a:rPr>
              <a:t>顯</a:t>
            </a:r>
            <a:r>
              <a:rPr sz="2900" spc="-705" dirty="0">
                <a:latin typeface="SimSun"/>
                <a:cs typeface="SimSun"/>
              </a:rPr>
              <a:t>示</a:t>
            </a:r>
            <a:r>
              <a:rPr sz="2900" spc="-320" dirty="0">
                <a:latin typeface="SimSun"/>
                <a:cs typeface="SimSun"/>
              </a:rPr>
              <a:t>，</a:t>
            </a:r>
            <a:r>
              <a:rPr sz="2900" spc="-25" dirty="0">
                <a:latin typeface="SimSun"/>
                <a:cs typeface="SimSun"/>
              </a:rPr>
              <a:t>檸</a:t>
            </a:r>
            <a:r>
              <a:rPr sz="2900" spc="15" dirty="0">
                <a:latin typeface="SimSun"/>
                <a:cs typeface="SimSun"/>
              </a:rPr>
              <a:t>檬</a:t>
            </a:r>
            <a:r>
              <a:rPr sz="2900" spc="-100" dirty="0">
                <a:latin typeface="SimSun"/>
                <a:cs typeface="SimSun"/>
              </a:rPr>
              <a:t>精</a:t>
            </a:r>
            <a:r>
              <a:rPr sz="2900" spc="-155" dirty="0">
                <a:latin typeface="SimSun"/>
                <a:cs typeface="SimSun"/>
              </a:rPr>
              <a:t>油</a:t>
            </a:r>
            <a:r>
              <a:rPr sz="2900" spc="-325" dirty="0">
                <a:latin typeface="SimSun"/>
                <a:cs typeface="SimSun"/>
              </a:rPr>
              <a:t>作</a:t>
            </a:r>
            <a:r>
              <a:rPr sz="2900" spc="-620" dirty="0">
                <a:latin typeface="SimSun"/>
                <a:cs typeface="SimSun"/>
              </a:rPr>
              <a:t>為</a:t>
            </a:r>
            <a:r>
              <a:rPr sz="2900" spc="-570" dirty="0">
                <a:latin typeface="SimSun"/>
                <a:cs typeface="SimSun"/>
              </a:rPr>
              <a:t>芳</a:t>
            </a:r>
            <a:r>
              <a:rPr sz="2900" spc="-775" dirty="0">
                <a:latin typeface="SimSun"/>
                <a:cs typeface="SimSun"/>
              </a:rPr>
              <a:t>香</a:t>
            </a:r>
            <a:r>
              <a:rPr sz="2900" spc="-330" dirty="0">
                <a:latin typeface="SimSun"/>
                <a:cs typeface="SimSun"/>
              </a:rPr>
              <a:t>療</a:t>
            </a:r>
            <a:r>
              <a:rPr sz="2900" spc="-204" dirty="0">
                <a:latin typeface="SimSun"/>
                <a:cs typeface="SimSun"/>
              </a:rPr>
              <a:t>法的</a:t>
            </a:r>
            <a:r>
              <a:rPr sz="2900" spc="-810" dirty="0">
                <a:latin typeface="SimSun"/>
                <a:cs typeface="SimSun"/>
              </a:rPr>
              <a:t>一</a:t>
            </a:r>
            <a:r>
              <a:rPr sz="2900" spc="-150" dirty="0">
                <a:latin typeface="SimSun"/>
                <a:cs typeface="SimSun"/>
              </a:rPr>
              <a:t>部</a:t>
            </a:r>
            <a:r>
              <a:rPr sz="2900" spc="-635" dirty="0">
                <a:latin typeface="SimSun"/>
                <a:cs typeface="SimSun"/>
              </a:rPr>
              <a:t>分</a:t>
            </a:r>
            <a:r>
              <a:rPr sz="2900" spc="-320" dirty="0">
                <a:latin typeface="SimSun"/>
                <a:cs typeface="SimSun"/>
              </a:rPr>
              <a:t>，</a:t>
            </a:r>
            <a:r>
              <a:rPr sz="2900" spc="-785" dirty="0">
                <a:latin typeface="SimSun"/>
                <a:cs typeface="SimSun"/>
              </a:rPr>
              <a:t>有</a:t>
            </a:r>
            <a:r>
              <a:rPr sz="2900" spc="-195" dirty="0">
                <a:latin typeface="SimSun"/>
                <a:cs typeface="SimSun"/>
              </a:rPr>
              <a:t>助</a:t>
            </a:r>
            <a:r>
              <a:rPr sz="2900" spc="-204" dirty="0">
                <a:latin typeface="SimSun"/>
                <a:cs typeface="SimSun"/>
              </a:rPr>
              <a:t>於</a:t>
            </a:r>
            <a:r>
              <a:rPr sz="2900" spc="-95" dirty="0">
                <a:latin typeface="SimSun"/>
                <a:cs typeface="SimSun"/>
              </a:rPr>
              <a:t>減</a:t>
            </a:r>
            <a:r>
              <a:rPr sz="2900" spc="-535" dirty="0">
                <a:latin typeface="SimSun"/>
                <a:cs typeface="SimSun"/>
              </a:rPr>
              <a:t>少</a:t>
            </a:r>
            <a:r>
              <a:rPr sz="2900" spc="-565" dirty="0">
                <a:latin typeface="SimSun"/>
                <a:cs typeface="SimSun"/>
              </a:rPr>
              <a:t>壓</a:t>
            </a:r>
            <a:r>
              <a:rPr sz="2900" spc="-800" dirty="0">
                <a:latin typeface="SimSun"/>
                <a:cs typeface="SimSun"/>
              </a:rPr>
              <a:t>力</a:t>
            </a:r>
            <a:r>
              <a:rPr sz="2900" spc="-135" dirty="0">
                <a:latin typeface="SimSun"/>
                <a:cs typeface="SimSun"/>
              </a:rPr>
              <a:t>和</a:t>
            </a:r>
            <a:r>
              <a:rPr sz="2900" spc="-405" dirty="0">
                <a:latin typeface="SimSun"/>
                <a:cs typeface="SimSun"/>
              </a:rPr>
              <a:t>焦 </a:t>
            </a:r>
            <a:r>
              <a:rPr sz="2900" spc="-685" dirty="0">
                <a:latin typeface="SimSun"/>
                <a:cs typeface="SimSun"/>
              </a:rPr>
              <a:t>慮</a:t>
            </a:r>
            <a:r>
              <a:rPr sz="2900" spc="-345" dirty="0">
                <a:latin typeface="SimSun"/>
                <a:cs typeface="SimSun"/>
              </a:rPr>
              <a:t>。</a:t>
            </a:r>
            <a:r>
              <a:rPr sz="2900" spc="-755" dirty="0">
                <a:latin typeface="SimSun"/>
                <a:cs typeface="SimSun"/>
              </a:rPr>
              <a:t>實</a:t>
            </a:r>
            <a:r>
              <a:rPr sz="2900" spc="-125" dirty="0">
                <a:latin typeface="SimSun"/>
                <a:cs typeface="SimSun"/>
              </a:rPr>
              <a:t>驗</a:t>
            </a:r>
            <a:r>
              <a:rPr sz="2900" spc="-370" dirty="0">
                <a:latin typeface="SimSun"/>
                <a:cs typeface="SimSun"/>
              </a:rPr>
              <a:t>結</a:t>
            </a:r>
            <a:r>
              <a:rPr sz="2900" spc="-830" dirty="0">
                <a:latin typeface="SimSun"/>
                <a:cs typeface="SimSun"/>
              </a:rPr>
              <a:t>果</a:t>
            </a:r>
            <a:r>
              <a:rPr sz="2900" spc="-869" dirty="0">
                <a:latin typeface="SimSun"/>
                <a:cs typeface="SimSun"/>
              </a:rPr>
              <a:t>表</a:t>
            </a:r>
            <a:r>
              <a:rPr sz="2900" spc="-215" dirty="0">
                <a:latin typeface="SimSun"/>
                <a:cs typeface="SimSun"/>
              </a:rPr>
              <a:t>明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335" dirty="0">
                <a:latin typeface="SimSun"/>
                <a:cs typeface="SimSun"/>
              </a:rPr>
              <a:t>能</a:t>
            </a:r>
            <a:r>
              <a:rPr sz="2900" spc="-215" dirty="0">
                <a:latin typeface="SimSun"/>
                <a:cs typeface="SimSun"/>
              </a:rPr>
              <a:t>夠</a:t>
            </a:r>
            <a:r>
              <a:rPr sz="2900" spc="-235" dirty="0">
                <a:latin typeface="SimSun"/>
                <a:cs typeface="SimSun"/>
              </a:rPr>
              <a:t>促</a:t>
            </a:r>
            <a:r>
              <a:rPr sz="2900" spc="-385" dirty="0">
                <a:latin typeface="SimSun"/>
                <a:cs typeface="SimSun"/>
              </a:rPr>
              <a:t>進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125" dirty="0">
                <a:latin typeface="SimSun"/>
                <a:cs typeface="SimSun"/>
              </a:rPr>
              <a:t>減</a:t>
            </a:r>
            <a:r>
              <a:rPr sz="2900" spc="-565" dirty="0">
                <a:latin typeface="SimSun"/>
                <a:cs typeface="SimSun"/>
              </a:rPr>
              <a:t>少</a:t>
            </a:r>
            <a:r>
              <a:rPr sz="2900" spc="-595" dirty="0">
                <a:latin typeface="SimSun"/>
                <a:cs typeface="SimSun"/>
              </a:rPr>
              <a:t>壓</a:t>
            </a:r>
            <a:r>
              <a:rPr sz="2900" spc="-830" dirty="0">
                <a:latin typeface="SimSun"/>
                <a:cs typeface="SimSun"/>
              </a:rPr>
              <a:t>力</a:t>
            </a:r>
            <a:r>
              <a:rPr sz="2900" spc="-880" dirty="0">
                <a:latin typeface="SimSun"/>
                <a:cs typeface="SimSun"/>
              </a:rPr>
              <a:t>反</a:t>
            </a:r>
            <a:r>
              <a:rPr sz="2900" spc="-560" dirty="0">
                <a:latin typeface="SimSun"/>
                <a:cs typeface="SimSun"/>
              </a:rPr>
              <a:t>應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815" dirty="0">
                <a:latin typeface="SimSun"/>
                <a:cs typeface="SimSun"/>
              </a:rPr>
              <a:t>並有</a:t>
            </a:r>
            <a:r>
              <a:rPr sz="2900" spc="-225" dirty="0">
                <a:latin typeface="SimSun"/>
                <a:cs typeface="SimSun"/>
              </a:rPr>
              <a:t>助</a:t>
            </a:r>
            <a:r>
              <a:rPr sz="2900" spc="-235" dirty="0">
                <a:latin typeface="SimSun"/>
                <a:cs typeface="SimSun"/>
              </a:rPr>
              <a:t>於</a:t>
            </a:r>
            <a:r>
              <a:rPr sz="2900" spc="-175" dirty="0">
                <a:latin typeface="SimSun"/>
                <a:cs typeface="SimSun"/>
              </a:rPr>
              <a:t>提</a:t>
            </a:r>
            <a:r>
              <a:rPr sz="2900" spc="-600" dirty="0">
                <a:latin typeface="SimSun"/>
                <a:cs typeface="SimSun"/>
              </a:rPr>
              <a:t>升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190" dirty="0">
                <a:latin typeface="SimSun"/>
                <a:cs typeface="SimSun"/>
              </a:rPr>
              <a:t>特</a:t>
            </a:r>
            <a:r>
              <a:rPr sz="2900" spc="-290" dirty="0">
                <a:latin typeface="SimSun"/>
                <a:cs typeface="SimSun"/>
              </a:rPr>
              <a:t>別</a:t>
            </a:r>
            <a:r>
              <a:rPr sz="2900" spc="-950" dirty="0">
                <a:latin typeface="SimSun"/>
                <a:cs typeface="SimSun"/>
              </a:rPr>
              <a:t>是</a:t>
            </a:r>
            <a:r>
              <a:rPr sz="2900" spc="-745" dirty="0">
                <a:latin typeface="SimSun"/>
                <a:cs typeface="SimSun"/>
              </a:rPr>
              <a:t>在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-175" dirty="0">
                <a:latin typeface="SimSun"/>
                <a:cs typeface="SimSun"/>
              </a:rPr>
              <a:t>低</a:t>
            </a:r>
            <a:r>
              <a:rPr sz="2900" spc="-450" dirty="0">
                <a:latin typeface="SimSun"/>
                <a:cs typeface="SimSun"/>
              </a:rPr>
              <a:t>落</a:t>
            </a:r>
            <a:r>
              <a:rPr sz="2900" spc="-480" dirty="0">
                <a:latin typeface="SimSun"/>
                <a:cs typeface="SimSun"/>
              </a:rPr>
              <a:t>或</a:t>
            </a:r>
            <a:r>
              <a:rPr sz="2900" spc="-495" dirty="0">
                <a:latin typeface="SimSun"/>
                <a:cs typeface="SimSun"/>
              </a:rPr>
              <a:t>焦</a:t>
            </a:r>
            <a:r>
              <a:rPr sz="2900" spc="-685" dirty="0">
                <a:latin typeface="SimSun"/>
                <a:cs typeface="SimSun"/>
              </a:rPr>
              <a:t>慮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150" dirty="0">
                <a:latin typeface="SimSun"/>
                <a:cs typeface="SimSun"/>
              </a:rPr>
              <a:t>況</a:t>
            </a:r>
            <a:r>
              <a:rPr sz="2900" spc="-750" dirty="0">
                <a:latin typeface="SimSun"/>
                <a:cs typeface="SimSun"/>
              </a:rPr>
              <a:t>下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  <a:p>
            <a:pPr marL="12700">
              <a:lnSpc>
                <a:spcPts val="3040"/>
              </a:lnSpc>
            </a:pPr>
            <a:r>
              <a:rPr sz="2900" spc="-475" dirty="0">
                <a:latin typeface="SimSun"/>
                <a:cs typeface="SimSun"/>
              </a:rPr>
              <a:t>這</a:t>
            </a:r>
            <a:r>
              <a:rPr sz="2900" spc="-595" dirty="0">
                <a:latin typeface="SimSun"/>
                <a:cs typeface="SimSun"/>
              </a:rPr>
              <a:t>些</a:t>
            </a:r>
            <a:r>
              <a:rPr sz="2900" spc="-275" dirty="0">
                <a:latin typeface="SimSun"/>
                <a:cs typeface="SimSun"/>
              </a:rPr>
              <a:t>效</a:t>
            </a:r>
            <a:r>
              <a:rPr sz="2900" spc="-830" dirty="0">
                <a:latin typeface="SimSun"/>
                <a:cs typeface="SimSun"/>
              </a:rPr>
              <a:t>果</a:t>
            </a:r>
            <a:r>
              <a:rPr sz="2900" spc="-325" dirty="0">
                <a:latin typeface="SimSun"/>
                <a:cs typeface="SimSun"/>
              </a:rPr>
              <a:t>與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175" dirty="0">
                <a:latin typeface="SimSun"/>
                <a:cs typeface="SimSun"/>
              </a:rPr>
              <a:t>提</a:t>
            </a:r>
            <a:r>
              <a:rPr sz="2900" spc="-55" dirty="0">
                <a:latin typeface="SimSun"/>
                <a:cs typeface="SimSun"/>
              </a:rPr>
              <a:t>神</a:t>
            </a:r>
            <a:r>
              <a:rPr sz="2900" spc="-355" dirty="0">
                <a:latin typeface="SimSun"/>
                <a:cs typeface="SimSun"/>
              </a:rPr>
              <a:t>作</a:t>
            </a:r>
            <a:r>
              <a:rPr sz="2900" spc="-805" dirty="0">
                <a:latin typeface="SimSun"/>
                <a:cs typeface="SimSun"/>
              </a:rPr>
              <a:t>用</a:t>
            </a:r>
            <a:r>
              <a:rPr sz="2900" spc="-165" dirty="0">
                <a:latin typeface="SimSun"/>
                <a:cs typeface="SimSun"/>
              </a:rPr>
              <a:t>和</a:t>
            </a:r>
            <a:r>
              <a:rPr sz="2900" spc="-235" dirty="0">
                <a:latin typeface="SimSun"/>
                <a:cs typeface="SimSun"/>
              </a:rPr>
              <a:t>促</a:t>
            </a:r>
            <a:r>
              <a:rPr sz="2900" spc="-385" dirty="0">
                <a:latin typeface="SimSun"/>
                <a:cs typeface="SimSun"/>
              </a:rPr>
              <a:t>進</a:t>
            </a:r>
            <a:r>
              <a:rPr sz="2900" spc="-745" dirty="0">
                <a:latin typeface="SimSun"/>
                <a:cs typeface="SimSun"/>
              </a:rPr>
              <a:t>身</a:t>
            </a:r>
            <a:r>
              <a:rPr sz="2900" spc="-350" dirty="0">
                <a:latin typeface="SimSun"/>
                <a:cs typeface="SimSun"/>
              </a:rPr>
              <a:t>心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190" dirty="0">
                <a:latin typeface="SimSun"/>
                <a:cs typeface="SimSun"/>
              </a:rPr>
              <a:t>特</a:t>
            </a:r>
            <a:r>
              <a:rPr sz="2900" spc="-185" dirty="0">
                <a:latin typeface="SimSun"/>
                <a:cs typeface="SimSun"/>
              </a:rPr>
              <a:t>性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550" dirty="0">
                <a:latin typeface="SimSun"/>
                <a:cs typeface="SimSun"/>
              </a:rPr>
              <a:t>關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215" dirty="0">
                <a:latin typeface="SimSun"/>
                <a:cs typeface="SimSun"/>
              </a:rPr>
              <a:t>對</a:t>
            </a:r>
            <a:r>
              <a:rPr sz="2900" spc="-295" dirty="0">
                <a:latin typeface="SimSun"/>
                <a:cs typeface="SimSun"/>
              </a:rPr>
              <a:t>頭</a:t>
            </a:r>
            <a:r>
              <a:rPr sz="2900" spc="-180" dirty="0">
                <a:latin typeface="SimSun"/>
                <a:cs typeface="SimSun"/>
              </a:rPr>
              <a:t>部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720" dirty="0">
                <a:latin typeface="SimSun"/>
                <a:cs typeface="SimSun"/>
              </a:rPr>
              <a:t>尤</a:t>
            </a:r>
            <a:r>
              <a:rPr sz="2900" spc="-750" dirty="0">
                <a:latin typeface="SimSun"/>
                <a:cs typeface="SimSun"/>
              </a:rPr>
              <a:t>其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275" dirty="0">
                <a:latin typeface="SimSun"/>
                <a:cs typeface="SimSun"/>
              </a:rPr>
              <a:t>效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  <a:p>
            <a:pPr marL="12700" marR="5080">
              <a:lnSpc>
                <a:spcPts val="3229"/>
              </a:lnSpc>
              <a:spcBef>
                <a:spcPts val="190"/>
              </a:spcBef>
              <a:buAutoNum type="arabicPeriod" startAt="2"/>
              <a:tabLst>
                <a:tab pos="335915" algn="l"/>
              </a:tabLst>
            </a:pPr>
            <a:r>
              <a:rPr sz="2900" spc="-409" dirty="0">
                <a:latin typeface="SimSun"/>
                <a:cs typeface="SimSun"/>
              </a:rPr>
              <a:t>Hongratanaworakit,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565" dirty="0">
                <a:latin typeface="SimSun"/>
                <a:cs typeface="SimSun"/>
              </a:rPr>
              <a:t>T.,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200" dirty="0">
                <a:latin typeface="SimSun"/>
                <a:cs typeface="SimSun"/>
              </a:rPr>
              <a:t>&amp;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Buchbauer,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395" dirty="0">
                <a:latin typeface="SimSun"/>
                <a:cs typeface="SimSun"/>
              </a:rPr>
              <a:t>G.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(2009).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"Effects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of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220" dirty="0">
                <a:latin typeface="SimSun"/>
                <a:cs typeface="SimSun"/>
              </a:rPr>
              <a:t>some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484" dirty="0">
                <a:latin typeface="SimSun"/>
                <a:cs typeface="SimSun"/>
              </a:rPr>
              <a:t>essential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600" dirty="0">
                <a:latin typeface="SimSun"/>
                <a:cs typeface="SimSun"/>
              </a:rPr>
              <a:t>oils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335" dirty="0">
                <a:latin typeface="SimSun"/>
                <a:cs typeface="SimSun"/>
              </a:rPr>
              <a:t>on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225" dirty="0">
                <a:latin typeface="SimSun"/>
                <a:cs typeface="SimSun"/>
              </a:rPr>
              <a:t>human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480" dirty="0">
                <a:latin typeface="SimSun"/>
                <a:cs typeface="SimSun"/>
              </a:rPr>
              <a:t>relaxation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310" dirty="0">
                <a:latin typeface="SimSun"/>
                <a:cs typeface="SimSun"/>
              </a:rPr>
              <a:t>as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measured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245" dirty="0">
                <a:latin typeface="SimSun"/>
                <a:cs typeface="SimSun"/>
              </a:rPr>
              <a:t>by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changes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595" dirty="0">
                <a:latin typeface="SimSun"/>
                <a:cs typeface="SimSun"/>
              </a:rPr>
              <a:t>in</a:t>
            </a:r>
            <a:r>
              <a:rPr sz="2900" spc="-800" dirty="0">
                <a:latin typeface="SimSun"/>
                <a:cs typeface="SimSun"/>
              </a:rPr>
              <a:t> </a:t>
            </a:r>
            <a:r>
              <a:rPr sz="2900" spc="-409" dirty="0">
                <a:latin typeface="SimSun"/>
                <a:cs typeface="SimSun"/>
              </a:rPr>
              <a:t>heart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509" dirty="0">
                <a:latin typeface="SimSun"/>
                <a:cs typeface="SimSun"/>
              </a:rPr>
              <a:t>rate,</a:t>
            </a:r>
            <a:r>
              <a:rPr sz="2900" spc="-795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blood </a:t>
            </a:r>
            <a:r>
              <a:rPr sz="2900" spc="-1435" dirty="0">
                <a:latin typeface="SimSun"/>
                <a:cs typeface="SimSun"/>
              </a:rPr>
              <a:t> </a:t>
            </a:r>
            <a:r>
              <a:rPr sz="2900" spc="-445" dirty="0">
                <a:latin typeface="SimSun"/>
                <a:cs typeface="SimSun"/>
              </a:rPr>
              <a:t>pressure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520" dirty="0">
                <a:latin typeface="SimSun"/>
                <a:cs typeface="SimSun"/>
              </a:rPr>
              <a:t>skin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25" dirty="0">
                <a:latin typeface="SimSun"/>
                <a:cs typeface="SimSun"/>
              </a:rPr>
              <a:t>temperature."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59" dirty="0">
                <a:latin typeface="SimSun"/>
                <a:cs typeface="SimSun"/>
              </a:rPr>
              <a:t>Flavour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09" dirty="0">
                <a:latin typeface="SimSun"/>
                <a:cs typeface="SimSun"/>
              </a:rPr>
              <a:t>Fragrance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90" dirty="0">
                <a:latin typeface="SimSun"/>
                <a:cs typeface="SimSun"/>
              </a:rPr>
              <a:t>Journal,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65" dirty="0">
                <a:latin typeface="SimSun"/>
                <a:cs typeface="SimSun"/>
              </a:rPr>
              <a:t>24(1),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345" dirty="0">
                <a:latin typeface="SimSun"/>
                <a:cs typeface="SimSun"/>
              </a:rPr>
              <a:t>36-42.</a:t>
            </a:r>
            <a:endParaRPr sz="2900">
              <a:latin typeface="SimSun"/>
              <a:cs typeface="SimSun"/>
            </a:endParaRPr>
          </a:p>
          <a:p>
            <a:pPr marL="12700" marR="5080">
              <a:lnSpc>
                <a:spcPts val="3229"/>
              </a:lnSpc>
            </a:pPr>
            <a:r>
              <a:rPr sz="2900" spc="-685" dirty="0">
                <a:latin typeface="SimSun"/>
                <a:cs typeface="SimSun"/>
              </a:rPr>
              <a:t>本</a:t>
            </a:r>
            <a:r>
              <a:rPr sz="2900" spc="-100" dirty="0">
                <a:latin typeface="SimSun"/>
                <a:cs typeface="SimSun"/>
              </a:rPr>
              <a:t>研</a:t>
            </a:r>
            <a:r>
              <a:rPr sz="2900" spc="-545" dirty="0">
                <a:latin typeface="SimSun"/>
                <a:cs typeface="SimSun"/>
              </a:rPr>
              <a:t>究</a:t>
            </a:r>
            <a:r>
              <a:rPr sz="2900" spc="-35" dirty="0">
                <a:latin typeface="SimSun"/>
                <a:cs typeface="SimSun"/>
              </a:rPr>
              <a:t>探</a:t>
            </a:r>
            <a:r>
              <a:rPr sz="2900" spc="-265" dirty="0">
                <a:latin typeface="SimSun"/>
                <a:cs typeface="SimSun"/>
              </a:rPr>
              <a:t>討</a:t>
            </a:r>
            <a:r>
              <a:rPr sz="2900" spc="-1155" dirty="0">
                <a:latin typeface="SimSun"/>
                <a:cs typeface="SimSun"/>
              </a:rPr>
              <a:t>了</a:t>
            </a:r>
            <a:r>
              <a:rPr sz="2900" spc="-340" dirty="0">
                <a:latin typeface="SimSun"/>
                <a:cs typeface="SimSun"/>
              </a:rPr>
              <a:t>幾</a:t>
            </a:r>
            <a:r>
              <a:rPr sz="2900" spc="-145" dirty="0">
                <a:latin typeface="SimSun"/>
                <a:cs typeface="SimSun"/>
              </a:rPr>
              <a:t>種</a:t>
            </a:r>
            <a:r>
              <a:rPr sz="2900" spc="-120" dirty="0">
                <a:latin typeface="SimSun"/>
                <a:cs typeface="SimSun"/>
              </a:rPr>
              <a:t>精</a:t>
            </a:r>
            <a:r>
              <a:rPr sz="2900" spc="-175" dirty="0">
                <a:latin typeface="SimSun"/>
                <a:cs typeface="SimSun"/>
              </a:rPr>
              <a:t>油</a:t>
            </a:r>
            <a:r>
              <a:rPr sz="2900" spc="-204" dirty="0">
                <a:latin typeface="SimSun"/>
                <a:cs typeface="SimSun"/>
              </a:rPr>
              <a:t>對</a:t>
            </a:r>
            <a:r>
              <a:rPr sz="2900" spc="-994" dirty="0">
                <a:latin typeface="SimSun"/>
                <a:cs typeface="SimSun"/>
              </a:rPr>
              <a:t>人</a:t>
            </a:r>
            <a:r>
              <a:rPr sz="2900" spc="-114" dirty="0">
                <a:latin typeface="SimSun"/>
                <a:cs typeface="SimSun"/>
              </a:rPr>
              <a:t>體</a:t>
            </a:r>
            <a:r>
              <a:rPr sz="2900" spc="-260" dirty="0">
                <a:latin typeface="SimSun"/>
                <a:cs typeface="SimSun"/>
              </a:rPr>
              <a:t>放</a:t>
            </a:r>
            <a:r>
              <a:rPr sz="2900" spc="-580" dirty="0">
                <a:latin typeface="SimSun"/>
                <a:cs typeface="SimSun"/>
              </a:rPr>
              <a:t>鬆</a:t>
            </a:r>
            <a:r>
              <a:rPr sz="2900" spc="-869" dirty="0">
                <a:latin typeface="SimSun"/>
                <a:cs typeface="SimSun"/>
              </a:rPr>
              <a:t>反</a:t>
            </a:r>
            <a:r>
              <a:rPr sz="2900" spc="-550" dirty="0">
                <a:latin typeface="SimSun"/>
                <a:cs typeface="SimSun"/>
              </a:rPr>
              <a:t>應</a:t>
            </a:r>
            <a:r>
              <a:rPr sz="2900" spc="-225" dirty="0">
                <a:latin typeface="SimSun"/>
                <a:cs typeface="SimSun"/>
              </a:rPr>
              <a:t>的</a:t>
            </a:r>
            <a:r>
              <a:rPr sz="2900" spc="-385" dirty="0">
                <a:latin typeface="SimSun"/>
                <a:cs typeface="SimSun"/>
              </a:rPr>
              <a:t>影</a:t>
            </a:r>
            <a:r>
              <a:rPr sz="2900" spc="-470" dirty="0">
                <a:latin typeface="SimSun"/>
                <a:cs typeface="SimSun"/>
              </a:rPr>
              <a:t>響</a:t>
            </a:r>
            <a:r>
              <a:rPr sz="2900" spc="-340" dirty="0">
                <a:latin typeface="SimSun"/>
                <a:cs typeface="SimSun"/>
              </a:rPr>
              <a:t>，</a:t>
            </a:r>
            <a:r>
              <a:rPr sz="2900" spc="-805" dirty="0">
                <a:latin typeface="SimSun"/>
                <a:cs typeface="SimSun"/>
              </a:rPr>
              <a:t>並</a:t>
            </a:r>
            <a:r>
              <a:rPr sz="2900" spc="-65" dirty="0">
                <a:latin typeface="SimSun"/>
                <a:cs typeface="SimSun"/>
              </a:rPr>
              <a:t>測</a:t>
            </a:r>
            <a:r>
              <a:rPr sz="2900" spc="-1115" dirty="0">
                <a:latin typeface="SimSun"/>
                <a:cs typeface="SimSun"/>
              </a:rPr>
              <a:t>量</a:t>
            </a:r>
            <a:r>
              <a:rPr sz="2900" spc="-1155" dirty="0">
                <a:latin typeface="SimSun"/>
                <a:cs typeface="SimSun"/>
              </a:rPr>
              <a:t>了</a:t>
            </a:r>
            <a:r>
              <a:rPr sz="2900" spc="-340" dirty="0">
                <a:latin typeface="SimSun"/>
                <a:cs typeface="SimSun"/>
              </a:rPr>
              <a:t>心</a:t>
            </a:r>
            <a:r>
              <a:rPr sz="2900" spc="-795" dirty="0">
                <a:latin typeface="SimSun"/>
                <a:cs typeface="SimSun"/>
              </a:rPr>
              <a:t>率</a:t>
            </a:r>
            <a:r>
              <a:rPr sz="2900" spc="-335" dirty="0">
                <a:latin typeface="SimSun"/>
                <a:cs typeface="SimSun"/>
              </a:rPr>
              <a:t>、</a:t>
            </a:r>
            <a:r>
              <a:rPr sz="2900" spc="-690" dirty="0">
                <a:latin typeface="SimSun"/>
                <a:cs typeface="SimSun"/>
              </a:rPr>
              <a:t>血</a:t>
            </a:r>
            <a:r>
              <a:rPr sz="2900" spc="-585" dirty="0">
                <a:latin typeface="SimSun"/>
                <a:cs typeface="SimSun"/>
              </a:rPr>
              <a:t>壓</a:t>
            </a:r>
            <a:r>
              <a:rPr sz="2900" spc="-155" dirty="0">
                <a:latin typeface="SimSun"/>
                <a:cs typeface="SimSun"/>
              </a:rPr>
              <a:t>和</a:t>
            </a:r>
            <a:r>
              <a:rPr sz="2900" spc="-910" dirty="0">
                <a:latin typeface="SimSun"/>
                <a:cs typeface="SimSun"/>
              </a:rPr>
              <a:t>皮</a:t>
            </a:r>
            <a:r>
              <a:rPr sz="2900" spc="-775" dirty="0">
                <a:latin typeface="SimSun"/>
                <a:cs typeface="SimSun"/>
              </a:rPr>
              <a:t>膚</a:t>
            </a:r>
            <a:r>
              <a:rPr sz="2900" spc="-120" dirty="0">
                <a:latin typeface="SimSun"/>
                <a:cs typeface="SimSun"/>
              </a:rPr>
              <a:t>溫</a:t>
            </a:r>
            <a:r>
              <a:rPr sz="2900" spc="-850" dirty="0">
                <a:latin typeface="SimSun"/>
                <a:cs typeface="SimSun"/>
              </a:rPr>
              <a:t>度</a:t>
            </a:r>
            <a:r>
              <a:rPr sz="2900" spc="-225" dirty="0">
                <a:latin typeface="SimSun"/>
                <a:cs typeface="SimSun"/>
              </a:rPr>
              <a:t>的</a:t>
            </a:r>
            <a:r>
              <a:rPr sz="2900" spc="-500" dirty="0">
                <a:latin typeface="SimSun"/>
                <a:cs typeface="SimSun"/>
              </a:rPr>
              <a:t>變</a:t>
            </a:r>
            <a:r>
              <a:rPr sz="2900" spc="-275" dirty="0">
                <a:latin typeface="SimSun"/>
                <a:cs typeface="SimSun"/>
              </a:rPr>
              <a:t>化</a:t>
            </a:r>
            <a:r>
              <a:rPr sz="2900" spc="-335" dirty="0">
                <a:latin typeface="SimSun"/>
                <a:cs typeface="SimSun"/>
              </a:rPr>
              <a:t>。</a:t>
            </a:r>
            <a:r>
              <a:rPr sz="2900" spc="-360" dirty="0">
                <a:latin typeface="SimSun"/>
                <a:cs typeface="SimSun"/>
              </a:rPr>
              <a:t>結</a:t>
            </a:r>
            <a:r>
              <a:rPr sz="2900" spc="-819" dirty="0">
                <a:latin typeface="SimSun"/>
                <a:cs typeface="SimSun"/>
              </a:rPr>
              <a:t>果</a:t>
            </a:r>
            <a:r>
              <a:rPr sz="2900" spc="-235" dirty="0">
                <a:latin typeface="SimSun"/>
                <a:cs typeface="SimSun"/>
              </a:rPr>
              <a:t>顯</a:t>
            </a:r>
            <a:r>
              <a:rPr sz="2900" spc="-725" dirty="0">
                <a:latin typeface="SimSun"/>
                <a:cs typeface="SimSun"/>
              </a:rPr>
              <a:t>示</a:t>
            </a:r>
            <a:r>
              <a:rPr sz="2900" spc="-340" dirty="0">
                <a:latin typeface="SimSun"/>
                <a:cs typeface="SimSun"/>
              </a:rPr>
              <a:t>，</a:t>
            </a:r>
            <a:r>
              <a:rPr sz="2900" spc="-45" dirty="0">
                <a:latin typeface="SimSun"/>
                <a:cs typeface="SimSun"/>
              </a:rPr>
              <a:t>檸</a:t>
            </a:r>
            <a:r>
              <a:rPr sz="2900" spc="-5" dirty="0">
                <a:latin typeface="SimSun"/>
                <a:cs typeface="SimSun"/>
              </a:rPr>
              <a:t>檬</a:t>
            </a:r>
            <a:r>
              <a:rPr sz="2900" spc="-120" dirty="0">
                <a:latin typeface="SimSun"/>
                <a:cs typeface="SimSun"/>
              </a:rPr>
              <a:t>精</a:t>
            </a:r>
            <a:r>
              <a:rPr sz="2900" spc="-175" dirty="0">
                <a:latin typeface="SimSun"/>
                <a:cs typeface="SimSun"/>
              </a:rPr>
              <a:t>油</a:t>
            </a:r>
            <a:r>
              <a:rPr sz="2900" spc="-204" dirty="0">
                <a:latin typeface="SimSun"/>
                <a:cs typeface="SimSun"/>
              </a:rPr>
              <a:t>對</a:t>
            </a:r>
            <a:r>
              <a:rPr sz="2900" spc="-315" dirty="0">
                <a:latin typeface="SimSun"/>
                <a:cs typeface="SimSun"/>
              </a:rPr>
              <a:t>降</a:t>
            </a:r>
            <a:r>
              <a:rPr sz="2900" spc="-165" dirty="0">
                <a:latin typeface="SimSun"/>
                <a:cs typeface="SimSun"/>
              </a:rPr>
              <a:t>低</a:t>
            </a:r>
            <a:r>
              <a:rPr sz="2900" spc="-340" dirty="0">
                <a:latin typeface="SimSun"/>
                <a:cs typeface="SimSun"/>
              </a:rPr>
              <a:t>心</a:t>
            </a:r>
            <a:r>
              <a:rPr sz="2900" spc="-795" dirty="0">
                <a:latin typeface="SimSun"/>
                <a:cs typeface="SimSun"/>
              </a:rPr>
              <a:t>率</a:t>
            </a:r>
            <a:r>
              <a:rPr sz="2900" spc="-335" dirty="0">
                <a:latin typeface="SimSun"/>
                <a:cs typeface="SimSun"/>
              </a:rPr>
              <a:t>、</a:t>
            </a:r>
            <a:r>
              <a:rPr sz="2900" spc="-690" dirty="0">
                <a:latin typeface="SimSun"/>
                <a:cs typeface="SimSun"/>
              </a:rPr>
              <a:t>血</a:t>
            </a:r>
            <a:r>
              <a:rPr sz="2900" spc="-585" dirty="0">
                <a:latin typeface="SimSun"/>
                <a:cs typeface="SimSun"/>
              </a:rPr>
              <a:t>壓</a:t>
            </a:r>
            <a:r>
              <a:rPr sz="2900" spc="-805" dirty="0">
                <a:latin typeface="SimSun"/>
                <a:cs typeface="SimSun"/>
              </a:rPr>
              <a:t>有</a:t>
            </a:r>
            <a:r>
              <a:rPr sz="2900" spc="-155" dirty="0">
                <a:latin typeface="SimSun"/>
                <a:cs typeface="SimSun"/>
              </a:rPr>
              <a:t>顯 </a:t>
            </a:r>
            <a:r>
              <a:rPr sz="2900" spc="-645" dirty="0">
                <a:latin typeface="SimSun"/>
                <a:cs typeface="SimSun"/>
              </a:rPr>
              <a:t>著</a:t>
            </a:r>
            <a:r>
              <a:rPr sz="2900" spc="-395" dirty="0">
                <a:latin typeface="SimSun"/>
                <a:cs typeface="SimSun"/>
              </a:rPr>
              <a:t>影</a:t>
            </a:r>
            <a:r>
              <a:rPr sz="2900" spc="-480" dirty="0">
                <a:latin typeface="SimSun"/>
                <a:cs typeface="SimSun"/>
              </a:rPr>
              <a:t>響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815" dirty="0">
                <a:latin typeface="SimSun"/>
                <a:cs typeface="SimSun"/>
              </a:rPr>
              <a:t>並</a:t>
            </a:r>
            <a:r>
              <a:rPr sz="2900" spc="-235" dirty="0">
                <a:latin typeface="SimSun"/>
                <a:cs typeface="SimSun"/>
              </a:rPr>
              <a:t>促</a:t>
            </a:r>
            <a:r>
              <a:rPr sz="2900" spc="-385" dirty="0">
                <a:latin typeface="SimSun"/>
                <a:cs typeface="SimSun"/>
              </a:rPr>
              <a:t>進</a:t>
            </a:r>
            <a:r>
              <a:rPr sz="2900" spc="-745" dirty="0">
                <a:latin typeface="SimSun"/>
                <a:cs typeface="SimSun"/>
              </a:rPr>
              <a:t>身</a:t>
            </a:r>
            <a:r>
              <a:rPr sz="2900" spc="-125" dirty="0">
                <a:latin typeface="SimSun"/>
                <a:cs typeface="SimSun"/>
              </a:rPr>
              <a:t>體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345" dirty="0">
                <a:latin typeface="SimSun"/>
                <a:cs typeface="SimSun"/>
              </a:rPr>
              <a:t>。</a:t>
            </a:r>
            <a:r>
              <a:rPr sz="2900" spc="-110" dirty="0">
                <a:latin typeface="SimSun"/>
                <a:cs typeface="SimSun"/>
              </a:rPr>
              <a:t>研</a:t>
            </a:r>
            <a:r>
              <a:rPr sz="2900" spc="-555" dirty="0">
                <a:latin typeface="SimSun"/>
                <a:cs typeface="SimSun"/>
              </a:rPr>
              <a:t>究</a:t>
            </a:r>
            <a:r>
              <a:rPr sz="2900" spc="-60" dirty="0">
                <a:latin typeface="SimSun"/>
                <a:cs typeface="SimSun"/>
              </a:rPr>
              <a:t>指</a:t>
            </a:r>
            <a:r>
              <a:rPr sz="2900" spc="-860" dirty="0">
                <a:latin typeface="SimSun"/>
                <a:cs typeface="SimSun"/>
              </a:rPr>
              <a:t>出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805" dirty="0">
                <a:latin typeface="SimSun"/>
                <a:cs typeface="SimSun"/>
              </a:rPr>
              <a:t>香</a:t>
            </a:r>
            <a:r>
              <a:rPr sz="2900" spc="-550" dirty="0">
                <a:latin typeface="SimSun"/>
                <a:cs typeface="SimSun"/>
              </a:rPr>
              <a:t>氣</a:t>
            </a:r>
            <a:r>
              <a:rPr sz="2900" spc="-335" dirty="0">
                <a:latin typeface="SimSun"/>
                <a:cs typeface="SimSun"/>
              </a:rPr>
              <a:t>能</a:t>
            </a:r>
            <a:r>
              <a:rPr sz="2900" spc="-285" dirty="0">
                <a:latin typeface="SimSun"/>
                <a:cs typeface="SimSun"/>
              </a:rPr>
              <a:t>刺</a:t>
            </a:r>
            <a:r>
              <a:rPr sz="2900" spc="-100" dirty="0">
                <a:latin typeface="SimSun"/>
                <a:cs typeface="SimSun"/>
              </a:rPr>
              <a:t>激</a:t>
            </a:r>
            <a:r>
              <a:rPr sz="2900" spc="-869" dirty="0">
                <a:latin typeface="SimSun"/>
                <a:cs typeface="SimSun"/>
              </a:rPr>
              <a:t>大</a:t>
            </a:r>
            <a:r>
              <a:rPr sz="2900" spc="-175" dirty="0">
                <a:latin typeface="SimSun"/>
                <a:cs typeface="SimSun"/>
              </a:rPr>
              <a:t>腦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330" dirty="0">
                <a:latin typeface="SimSun"/>
                <a:cs typeface="SimSun"/>
              </a:rPr>
              <a:t>通</a:t>
            </a:r>
            <a:r>
              <a:rPr sz="2900" spc="-180" dirty="0">
                <a:latin typeface="SimSun"/>
                <a:cs typeface="SimSun"/>
              </a:rPr>
              <a:t>過</a:t>
            </a:r>
            <a:r>
              <a:rPr sz="2900" spc="-805" dirty="0">
                <a:latin typeface="SimSun"/>
                <a:cs typeface="SimSun"/>
              </a:rPr>
              <a:t>香</a:t>
            </a:r>
            <a:r>
              <a:rPr sz="2900" spc="-550" dirty="0">
                <a:latin typeface="SimSun"/>
                <a:cs typeface="SimSun"/>
              </a:rPr>
              <a:t>氣</a:t>
            </a:r>
            <a:r>
              <a:rPr sz="2900" spc="-385" dirty="0">
                <a:latin typeface="SimSun"/>
                <a:cs typeface="SimSun"/>
              </a:rPr>
              <a:t>進</a:t>
            </a:r>
            <a:r>
              <a:rPr sz="2900" spc="-905" dirty="0">
                <a:latin typeface="SimSun"/>
                <a:cs typeface="SimSun"/>
              </a:rPr>
              <a:t>入</a:t>
            </a:r>
            <a:r>
              <a:rPr sz="2900" spc="-745" dirty="0">
                <a:latin typeface="SimSun"/>
                <a:cs typeface="SimSun"/>
              </a:rPr>
              <a:t>身</a:t>
            </a:r>
            <a:r>
              <a:rPr sz="2900" spc="-125" dirty="0">
                <a:latin typeface="SimSun"/>
                <a:cs typeface="SimSun"/>
              </a:rPr>
              <a:t>體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900" dirty="0">
                <a:latin typeface="SimSun"/>
                <a:cs typeface="SimSun"/>
              </a:rPr>
              <a:t>生</a:t>
            </a:r>
            <a:r>
              <a:rPr sz="2900" spc="-204" dirty="0">
                <a:latin typeface="SimSun"/>
                <a:cs typeface="SimSun"/>
              </a:rPr>
              <a:t>理</a:t>
            </a:r>
            <a:r>
              <a:rPr sz="2900" spc="-880" dirty="0">
                <a:latin typeface="SimSun"/>
                <a:cs typeface="SimSun"/>
              </a:rPr>
              <a:t>反</a:t>
            </a:r>
            <a:r>
              <a:rPr sz="2900" spc="-560" dirty="0">
                <a:latin typeface="SimSun"/>
                <a:cs typeface="SimSun"/>
              </a:rPr>
              <a:t>應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635" dirty="0">
                <a:latin typeface="SimSun"/>
                <a:cs typeface="SimSun"/>
              </a:rPr>
              <a:t>幫</a:t>
            </a:r>
            <a:r>
              <a:rPr sz="2900" spc="-225" dirty="0">
                <a:latin typeface="SimSun"/>
                <a:cs typeface="SimSun"/>
              </a:rPr>
              <a:t>助</a:t>
            </a:r>
            <a:r>
              <a:rPr sz="2900" spc="-125" dirty="0">
                <a:latin typeface="SimSun"/>
                <a:cs typeface="SimSun"/>
              </a:rPr>
              <a:t>減</a:t>
            </a:r>
            <a:r>
              <a:rPr sz="2900" spc="-565" dirty="0">
                <a:latin typeface="SimSun"/>
                <a:cs typeface="SimSun"/>
              </a:rPr>
              <a:t>少</a:t>
            </a:r>
            <a:r>
              <a:rPr sz="2900" spc="-595" dirty="0">
                <a:latin typeface="SimSun"/>
                <a:cs typeface="SimSun"/>
              </a:rPr>
              <a:t>壓</a:t>
            </a:r>
            <a:r>
              <a:rPr sz="2900" spc="-830" dirty="0">
                <a:latin typeface="SimSun"/>
                <a:cs typeface="SimSun"/>
              </a:rPr>
              <a:t>力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  <a:p>
            <a:pPr marL="12700">
              <a:lnSpc>
                <a:spcPts val="3040"/>
              </a:lnSpc>
            </a:pPr>
            <a:r>
              <a:rPr sz="2900" spc="-475" dirty="0">
                <a:latin typeface="SimSun"/>
                <a:cs typeface="SimSun"/>
              </a:rPr>
              <a:t>這</a:t>
            </a:r>
            <a:r>
              <a:rPr sz="2900" spc="-210" dirty="0">
                <a:latin typeface="SimSun"/>
                <a:cs typeface="SimSun"/>
              </a:rPr>
              <a:t>項</a:t>
            </a:r>
            <a:r>
              <a:rPr sz="2900" spc="-110" dirty="0">
                <a:latin typeface="SimSun"/>
                <a:cs typeface="SimSun"/>
              </a:rPr>
              <a:t>研</a:t>
            </a:r>
            <a:r>
              <a:rPr sz="2900" spc="-555" dirty="0">
                <a:latin typeface="SimSun"/>
                <a:cs typeface="SimSun"/>
              </a:rPr>
              <a:t>究</a:t>
            </a:r>
            <a:r>
              <a:rPr sz="2900" spc="-869" dirty="0">
                <a:latin typeface="SimSun"/>
                <a:cs typeface="SimSun"/>
              </a:rPr>
              <a:t>表</a:t>
            </a:r>
            <a:r>
              <a:rPr sz="2900" spc="-215" dirty="0">
                <a:latin typeface="SimSun"/>
                <a:cs typeface="SimSun"/>
              </a:rPr>
              <a:t>明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335" dirty="0">
                <a:latin typeface="SimSun"/>
                <a:cs typeface="SimSun"/>
              </a:rPr>
              <a:t>能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275" dirty="0">
                <a:latin typeface="SimSun"/>
                <a:cs typeface="SimSun"/>
              </a:rPr>
              <a:t>效</a:t>
            </a:r>
            <a:r>
              <a:rPr sz="2900" spc="-635" dirty="0">
                <a:latin typeface="SimSun"/>
                <a:cs typeface="SimSun"/>
              </a:rPr>
              <a:t>幫</a:t>
            </a:r>
            <a:r>
              <a:rPr sz="2900" spc="-225" dirty="0">
                <a:latin typeface="SimSun"/>
                <a:cs typeface="SimSun"/>
              </a:rPr>
              <a:t>助</a:t>
            </a:r>
            <a:r>
              <a:rPr sz="2900" spc="-1005" dirty="0">
                <a:latin typeface="SimSun"/>
                <a:cs typeface="SimSun"/>
              </a:rPr>
              <a:t>人</a:t>
            </a:r>
            <a:r>
              <a:rPr sz="2900" spc="-45" dirty="0">
                <a:latin typeface="SimSun"/>
                <a:cs typeface="SimSun"/>
              </a:rPr>
              <a:t>們</a:t>
            </a:r>
            <a:r>
              <a:rPr sz="2900" spc="-745" dirty="0">
                <a:latin typeface="SimSun"/>
                <a:cs typeface="SimSun"/>
              </a:rPr>
              <a:t>在</a:t>
            </a:r>
            <a:r>
              <a:rPr sz="2900" spc="-670" dirty="0">
                <a:latin typeface="SimSun"/>
                <a:cs typeface="SimSun"/>
              </a:rPr>
              <a:t>緊</a:t>
            </a:r>
            <a:r>
              <a:rPr sz="2900" spc="-295" dirty="0">
                <a:latin typeface="SimSun"/>
                <a:cs typeface="SimSun"/>
              </a:rPr>
              <a:t>張</a:t>
            </a:r>
            <a:r>
              <a:rPr sz="2900" spc="-480" dirty="0">
                <a:latin typeface="SimSun"/>
                <a:cs typeface="SimSun"/>
              </a:rPr>
              <a:t>或</a:t>
            </a:r>
            <a:r>
              <a:rPr sz="2900" spc="-595" dirty="0">
                <a:latin typeface="SimSun"/>
                <a:cs typeface="SimSun"/>
              </a:rPr>
              <a:t>壓</a:t>
            </a:r>
            <a:r>
              <a:rPr sz="2900" spc="-830" dirty="0">
                <a:latin typeface="SimSun"/>
                <a:cs typeface="SimSun"/>
              </a:rPr>
              <a:t>力</a:t>
            </a:r>
            <a:r>
              <a:rPr sz="2900" spc="-180" dirty="0">
                <a:latin typeface="SimSun"/>
                <a:cs typeface="SimSun"/>
              </a:rPr>
              <a:t>過</a:t>
            </a:r>
            <a:r>
              <a:rPr sz="2900" spc="-869" dirty="0">
                <a:latin typeface="SimSun"/>
                <a:cs typeface="SimSun"/>
              </a:rPr>
              <a:t>大</a:t>
            </a:r>
            <a:r>
              <a:rPr sz="2900" spc="-210" dirty="0">
                <a:latin typeface="SimSun"/>
                <a:cs typeface="SimSun"/>
              </a:rPr>
              <a:t>時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815" dirty="0">
                <a:latin typeface="SimSun"/>
                <a:cs typeface="SimSun"/>
              </a:rPr>
              <a:t>並</a:t>
            </a:r>
            <a:r>
              <a:rPr sz="2900" spc="-665" dirty="0">
                <a:latin typeface="SimSun"/>
                <a:cs typeface="SimSun"/>
              </a:rPr>
              <a:t>且</a:t>
            </a:r>
            <a:r>
              <a:rPr sz="2900" spc="-215" dirty="0">
                <a:latin typeface="SimSun"/>
                <a:cs typeface="SimSun"/>
              </a:rPr>
              <a:t>對</a:t>
            </a:r>
            <a:r>
              <a:rPr sz="2900" spc="-235" dirty="0">
                <a:latin typeface="SimSun"/>
                <a:cs typeface="SimSun"/>
              </a:rPr>
              <a:t>於</a:t>
            </a:r>
            <a:r>
              <a:rPr sz="2900" spc="-295" dirty="0">
                <a:latin typeface="SimSun"/>
                <a:cs typeface="SimSun"/>
              </a:rPr>
              <a:t>頭</a:t>
            </a:r>
            <a:r>
              <a:rPr sz="2900" spc="-180" dirty="0">
                <a:latin typeface="SimSun"/>
                <a:cs typeface="SimSun"/>
              </a:rPr>
              <a:t>部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345" dirty="0">
                <a:latin typeface="SimSun"/>
                <a:cs typeface="SimSun"/>
              </a:rPr>
              <a:t>、</a:t>
            </a:r>
            <a:r>
              <a:rPr sz="2900" spc="-125" dirty="0">
                <a:latin typeface="SimSun"/>
                <a:cs typeface="SimSun"/>
              </a:rPr>
              <a:t>減</a:t>
            </a:r>
            <a:r>
              <a:rPr sz="2900" spc="-565" dirty="0">
                <a:latin typeface="SimSun"/>
                <a:cs typeface="SimSun"/>
              </a:rPr>
              <a:t>少</a:t>
            </a:r>
            <a:r>
              <a:rPr sz="2900" spc="-495" dirty="0">
                <a:latin typeface="SimSun"/>
                <a:cs typeface="SimSun"/>
              </a:rPr>
              <a:t>焦</a:t>
            </a:r>
            <a:r>
              <a:rPr sz="2900" spc="-685" dirty="0">
                <a:latin typeface="SimSun"/>
                <a:cs typeface="SimSun"/>
              </a:rPr>
              <a:t>慮</a:t>
            </a:r>
            <a:r>
              <a:rPr sz="2900" spc="-765" dirty="0">
                <a:latin typeface="SimSun"/>
                <a:cs typeface="SimSun"/>
              </a:rPr>
              <a:t>具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215" dirty="0">
                <a:latin typeface="SimSun"/>
                <a:cs typeface="SimSun"/>
              </a:rPr>
              <a:t>明</a:t>
            </a:r>
            <a:r>
              <a:rPr sz="2900" spc="-245" dirty="0">
                <a:latin typeface="SimSun"/>
                <a:cs typeface="SimSun"/>
              </a:rPr>
              <a:t>顯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275" dirty="0">
                <a:latin typeface="SimSun"/>
                <a:cs typeface="SimSun"/>
              </a:rPr>
              <a:t>效</a:t>
            </a:r>
            <a:r>
              <a:rPr sz="2900" spc="-830" dirty="0">
                <a:latin typeface="SimSun"/>
                <a:cs typeface="SimSun"/>
              </a:rPr>
              <a:t>果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  <a:p>
            <a:pPr marL="12700" marR="5080">
              <a:lnSpc>
                <a:spcPts val="3229"/>
              </a:lnSpc>
              <a:spcBef>
                <a:spcPts val="195"/>
              </a:spcBef>
              <a:buAutoNum type="arabicPeriod" startAt="3"/>
              <a:tabLst>
                <a:tab pos="367665" algn="l"/>
              </a:tabLst>
            </a:pPr>
            <a:r>
              <a:rPr sz="2900" spc="-660" dirty="0">
                <a:latin typeface="SimSun"/>
                <a:cs typeface="SimSun"/>
              </a:rPr>
              <a:t>Ali,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640" dirty="0">
                <a:latin typeface="SimSun"/>
                <a:cs typeface="SimSun"/>
              </a:rPr>
              <a:t>S.,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200" dirty="0">
                <a:latin typeface="SimSun"/>
                <a:cs typeface="SimSun"/>
              </a:rPr>
              <a:t>&amp;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70" dirty="0">
                <a:latin typeface="SimSun"/>
                <a:cs typeface="SimSun"/>
              </a:rPr>
              <a:t>Saleem,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520" dirty="0">
                <a:latin typeface="SimSun"/>
                <a:cs typeface="SimSun"/>
              </a:rPr>
              <a:t>S.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430" dirty="0">
                <a:latin typeface="SimSun"/>
                <a:cs typeface="SimSun"/>
              </a:rPr>
              <a:t>(2014).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45" dirty="0">
                <a:latin typeface="SimSun"/>
                <a:cs typeface="SimSun"/>
              </a:rPr>
              <a:t>"Aromatherapy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585" dirty="0">
                <a:latin typeface="SimSun"/>
                <a:cs typeface="SimSun"/>
              </a:rPr>
              <a:t>its</a:t>
            </a:r>
            <a:r>
              <a:rPr sz="2900" spc="-535" dirty="0">
                <a:latin typeface="SimSun"/>
                <a:cs typeface="SimSun"/>
              </a:rPr>
              <a:t> </a:t>
            </a:r>
            <a:r>
              <a:rPr sz="2900" spc="-434" dirty="0">
                <a:latin typeface="SimSun"/>
                <a:cs typeface="SimSun"/>
              </a:rPr>
              <a:t>effect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35" dirty="0">
                <a:latin typeface="SimSun"/>
                <a:cs typeface="SimSun"/>
              </a:rPr>
              <a:t>on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484" dirty="0">
                <a:latin typeface="SimSun"/>
                <a:cs typeface="SimSun"/>
              </a:rPr>
              <a:t>reducing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520" dirty="0">
                <a:latin typeface="SimSun"/>
                <a:cs typeface="SimSun"/>
              </a:rPr>
              <a:t>stress: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95" dirty="0">
                <a:latin typeface="SimSun"/>
                <a:cs typeface="SimSun"/>
              </a:rPr>
              <a:t>A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525" dirty="0">
                <a:latin typeface="SimSun"/>
                <a:cs typeface="SimSun"/>
              </a:rPr>
              <a:t>literature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525" dirty="0">
                <a:latin typeface="SimSun"/>
                <a:cs typeface="SimSun"/>
              </a:rPr>
              <a:t>review."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434" dirty="0">
                <a:latin typeface="SimSun"/>
                <a:cs typeface="SimSun"/>
              </a:rPr>
              <a:t>Journal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of</a:t>
            </a:r>
            <a:r>
              <a:rPr sz="2900" spc="-535" dirty="0">
                <a:latin typeface="SimSun"/>
                <a:cs typeface="SimSun"/>
              </a:rPr>
              <a:t> </a:t>
            </a:r>
            <a:r>
              <a:rPr sz="2900" spc="-395" dirty="0">
                <a:latin typeface="SimSun"/>
                <a:cs typeface="SimSun"/>
              </a:rPr>
              <a:t>the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459" dirty="0">
                <a:latin typeface="SimSun"/>
                <a:cs typeface="SimSun"/>
              </a:rPr>
              <a:t>College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75" dirty="0">
                <a:latin typeface="SimSun"/>
                <a:cs typeface="SimSun"/>
              </a:rPr>
              <a:t>of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459" dirty="0">
                <a:latin typeface="SimSun"/>
                <a:cs typeface="SimSun"/>
              </a:rPr>
              <a:t>Physicians</a:t>
            </a:r>
            <a:r>
              <a:rPr sz="2900" spc="-540" dirty="0">
                <a:latin typeface="SimSun"/>
                <a:cs typeface="SimSun"/>
              </a:rPr>
              <a:t> </a:t>
            </a:r>
            <a:r>
              <a:rPr sz="2900" spc="-325" dirty="0">
                <a:latin typeface="SimSun"/>
                <a:cs typeface="SimSun"/>
              </a:rPr>
              <a:t>and </a:t>
            </a:r>
            <a:r>
              <a:rPr sz="2900" spc="-1435" dirty="0">
                <a:latin typeface="SimSun"/>
                <a:cs typeface="SimSun"/>
              </a:rPr>
              <a:t> </a:t>
            </a:r>
            <a:r>
              <a:rPr sz="2900" spc="-395" dirty="0">
                <a:latin typeface="SimSun"/>
                <a:cs typeface="SimSun"/>
              </a:rPr>
              <a:t>Surgeons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65" dirty="0">
                <a:latin typeface="SimSun"/>
                <a:cs typeface="SimSun"/>
              </a:rPr>
              <a:t>Pakistan,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465" dirty="0">
                <a:latin typeface="SimSun"/>
                <a:cs typeface="SimSun"/>
              </a:rPr>
              <a:t>24(2),</a:t>
            </a:r>
            <a:r>
              <a:rPr sz="2900" spc="-805" dirty="0">
                <a:latin typeface="SimSun"/>
                <a:cs typeface="SimSun"/>
              </a:rPr>
              <a:t> </a:t>
            </a:r>
            <a:r>
              <a:rPr sz="2900" spc="-315" dirty="0">
                <a:latin typeface="SimSun"/>
                <a:cs typeface="SimSun"/>
              </a:rPr>
              <a:t>148-152.</a:t>
            </a:r>
            <a:endParaRPr sz="2900">
              <a:latin typeface="SimSun"/>
              <a:cs typeface="SimSun"/>
            </a:endParaRPr>
          </a:p>
          <a:p>
            <a:pPr marL="12700" marR="5080">
              <a:lnSpc>
                <a:spcPts val="3229"/>
              </a:lnSpc>
            </a:pPr>
            <a:r>
              <a:rPr sz="2900" spc="-459" dirty="0">
                <a:latin typeface="SimSun"/>
                <a:cs typeface="SimSun"/>
              </a:rPr>
              <a:t>這</a:t>
            </a:r>
            <a:r>
              <a:rPr sz="2900" spc="-665" dirty="0">
                <a:latin typeface="SimSun"/>
                <a:cs typeface="SimSun"/>
              </a:rPr>
              <a:t>篇</a:t>
            </a:r>
            <a:r>
              <a:rPr sz="2900" spc="-840" dirty="0">
                <a:latin typeface="SimSun"/>
                <a:cs typeface="SimSun"/>
              </a:rPr>
              <a:t>文</a:t>
            </a:r>
            <a:r>
              <a:rPr sz="2900" spc="-290" dirty="0">
                <a:latin typeface="SimSun"/>
                <a:cs typeface="SimSun"/>
              </a:rPr>
              <a:t>獻</a:t>
            </a:r>
            <a:r>
              <a:rPr sz="2900" spc="-185" dirty="0">
                <a:latin typeface="SimSun"/>
                <a:cs typeface="SimSun"/>
              </a:rPr>
              <a:t>綜</a:t>
            </a:r>
            <a:r>
              <a:rPr sz="2900" spc="-245" dirty="0">
                <a:latin typeface="SimSun"/>
                <a:cs typeface="SimSun"/>
              </a:rPr>
              <a:t>述</a:t>
            </a:r>
            <a:r>
              <a:rPr sz="2900" spc="-30" dirty="0">
                <a:latin typeface="SimSun"/>
                <a:cs typeface="SimSun"/>
              </a:rPr>
              <a:t>探</a:t>
            </a:r>
            <a:r>
              <a:rPr sz="2900" spc="-260" dirty="0">
                <a:latin typeface="SimSun"/>
                <a:cs typeface="SimSun"/>
              </a:rPr>
              <a:t>討</a:t>
            </a:r>
            <a:r>
              <a:rPr sz="2900" spc="-1150" dirty="0">
                <a:latin typeface="SimSun"/>
                <a:cs typeface="SimSun"/>
              </a:rPr>
              <a:t>了</a:t>
            </a:r>
            <a:r>
              <a:rPr sz="2900" spc="-585" dirty="0">
                <a:latin typeface="SimSun"/>
                <a:cs typeface="SimSun"/>
              </a:rPr>
              <a:t>芳</a:t>
            </a:r>
            <a:r>
              <a:rPr sz="2900" spc="-790" dirty="0">
                <a:latin typeface="SimSun"/>
                <a:cs typeface="SimSun"/>
              </a:rPr>
              <a:t>香</a:t>
            </a:r>
            <a:r>
              <a:rPr sz="2900" spc="-345" dirty="0">
                <a:latin typeface="SimSun"/>
                <a:cs typeface="SimSun"/>
              </a:rPr>
              <a:t>療</a:t>
            </a:r>
            <a:r>
              <a:rPr sz="2900" spc="-220" dirty="0">
                <a:latin typeface="SimSun"/>
                <a:cs typeface="SimSun"/>
              </a:rPr>
              <a:t>法</a:t>
            </a:r>
            <a:r>
              <a:rPr sz="2900" spc="-335" dirty="0">
                <a:latin typeface="SimSun"/>
                <a:cs typeface="SimSun"/>
              </a:rPr>
              <a:t>（</a:t>
            </a:r>
            <a:r>
              <a:rPr sz="2900" spc="-755" dirty="0">
                <a:latin typeface="SimSun"/>
                <a:cs typeface="SimSun"/>
              </a:rPr>
              <a:t>包</a:t>
            </a:r>
            <a:r>
              <a:rPr sz="2900" spc="-210" dirty="0">
                <a:latin typeface="SimSun"/>
                <a:cs typeface="SimSun"/>
              </a:rPr>
              <a:t>括</a:t>
            </a:r>
            <a:r>
              <a:rPr sz="2900" spc="-40" dirty="0">
                <a:latin typeface="SimSun"/>
                <a:cs typeface="SimSun"/>
              </a:rPr>
              <a:t>檸</a:t>
            </a:r>
            <a:r>
              <a:rPr sz="2900" dirty="0">
                <a:latin typeface="SimSun"/>
                <a:cs typeface="SimSun"/>
              </a:rPr>
              <a:t>檬</a:t>
            </a:r>
            <a:r>
              <a:rPr sz="2900" spc="-114" dirty="0">
                <a:latin typeface="SimSun"/>
                <a:cs typeface="SimSun"/>
              </a:rPr>
              <a:t>精</a:t>
            </a:r>
            <a:r>
              <a:rPr sz="2900" spc="-170" dirty="0">
                <a:latin typeface="SimSun"/>
                <a:cs typeface="SimSun"/>
              </a:rPr>
              <a:t>油</a:t>
            </a:r>
            <a:r>
              <a:rPr sz="2900" spc="-335" dirty="0">
                <a:latin typeface="SimSun"/>
                <a:cs typeface="SimSun"/>
              </a:rPr>
              <a:t>）</a:t>
            </a:r>
            <a:r>
              <a:rPr sz="2900" spc="-730" dirty="0">
                <a:latin typeface="SimSun"/>
                <a:cs typeface="SimSun"/>
              </a:rPr>
              <a:t>在</a:t>
            </a:r>
            <a:r>
              <a:rPr sz="2900" spc="-110" dirty="0">
                <a:latin typeface="SimSun"/>
                <a:cs typeface="SimSun"/>
              </a:rPr>
              <a:t>減</a:t>
            </a:r>
            <a:r>
              <a:rPr sz="2900" spc="-550" dirty="0">
                <a:latin typeface="SimSun"/>
                <a:cs typeface="SimSun"/>
              </a:rPr>
              <a:t>少</a:t>
            </a:r>
            <a:r>
              <a:rPr sz="2900" spc="-580" dirty="0">
                <a:latin typeface="SimSun"/>
                <a:cs typeface="SimSun"/>
              </a:rPr>
              <a:t>壓</a:t>
            </a:r>
            <a:r>
              <a:rPr sz="2900" spc="-815" dirty="0">
                <a:latin typeface="SimSun"/>
                <a:cs typeface="SimSun"/>
              </a:rPr>
              <a:t>力</a:t>
            </a:r>
            <a:r>
              <a:rPr sz="2900" spc="-150" dirty="0">
                <a:latin typeface="SimSun"/>
                <a:cs typeface="SimSun"/>
              </a:rPr>
              <a:t>和</a:t>
            </a:r>
            <a:r>
              <a:rPr sz="2900" spc="-480" dirty="0">
                <a:latin typeface="SimSun"/>
                <a:cs typeface="SimSun"/>
              </a:rPr>
              <a:t>焦</a:t>
            </a:r>
            <a:r>
              <a:rPr sz="2900" spc="-670" dirty="0">
                <a:latin typeface="SimSun"/>
                <a:cs typeface="SimSun"/>
              </a:rPr>
              <a:t>慮</a:t>
            </a:r>
            <a:r>
              <a:rPr sz="2900" spc="-880" dirty="0">
                <a:latin typeface="SimSun"/>
                <a:cs typeface="SimSun"/>
              </a:rPr>
              <a:t>方</a:t>
            </a:r>
            <a:r>
              <a:rPr sz="2900" spc="-655" dirty="0">
                <a:latin typeface="SimSun"/>
                <a:cs typeface="SimSun"/>
              </a:rPr>
              <a:t>面</a:t>
            </a:r>
            <a:r>
              <a:rPr sz="2900" spc="-220" dirty="0">
                <a:latin typeface="SimSun"/>
                <a:cs typeface="SimSun"/>
              </a:rPr>
              <a:t>的</a:t>
            </a:r>
            <a:r>
              <a:rPr sz="2900" spc="-95" dirty="0">
                <a:latin typeface="SimSun"/>
                <a:cs typeface="SimSun"/>
              </a:rPr>
              <a:t>研</a:t>
            </a:r>
            <a:r>
              <a:rPr sz="2900" spc="-540" dirty="0">
                <a:latin typeface="SimSun"/>
                <a:cs typeface="SimSun"/>
              </a:rPr>
              <a:t>究</a:t>
            </a:r>
            <a:r>
              <a:rPr sz="2900" spc="-355" dirty="0">
                <a:latin typeface="SimSun"/>
                <a:cs typeface="SimSun"/>
              </a:rPr>
              <a:t>結</a:t>
            </a:r>
            <a:r>
              <a:rPr sz="2900" spc="-815" dirty="0">
                <a:latin typeface="SimSun"/>
                <a:cs typeface="SimSun"/>
              </a:rPr>
              <a:t>果</a:t>
            </a:r>
            <a:r>
              <a:rPr sz="2900" spc="-330" dirty="0">
                <a:latin typeface="SimSun"/>
                <a:cs typeface="SimSun"/>
              </a:rPr>
              <a:t>。</a:t>
            </a:r>
            <a:r>
              <a:rPr sz="2900" spc="-95" dirty="0">
                <a:latin typeface="SimSun"/>
                <a:cs typeface="SimSun"/>
              </a:rPr>
              <a:t>研</a:t>
            </a:r>
            <a:r>
              <a:rPr sz="2900" spc="-540" dirty="0">
                <a:latin typeface="SimSun"/>
                <a:cs typeface="SimSun"/>
              </a:rPr>
              <a:t>究</a:t>
            </a:r>
            <a:r>
              <a:rPr sz="2900" spc="-110" dirty="0">
                <a:latin typeface="SimSun"/>
                <a:cs typeface="SimSun"/>
              </a:rPr>
              <a:t>總</a:t>
            </a:r>
            <a:r>
              <a:rPr sz="2900" spc="-355" dirty="0">
                <a:latin typeface="SimSun"/>
                <a:cs typeface="SimSun"/>
              </a:rPr>
              <a:t>結</a:t>
            </a:r>
            <a:r>
              <a:rPr sz="2900" spc="-1150" dirty="0">
                <a:latin typeface="SimSun"/>
                <a:cs typeface="SimSun"/>
              </a:rPr>
              <a:t>了</a:t>
            </a:r>
            <a:r>
              <a:rPr sz="2900" spc="-40" dirty="0">
                <a:latin typeface="SimSun"/>
                <a:cs typeface="SimSun"/>
              </a:rPr>
              <a:t>檸</a:t>
            </a:r>
            <a:r>
              <a:rPr sz="2900" dirty="0">
                <a:latin typeface="SimSun"/>
                <a:cs typeface="SimSun"/>
              </a:rPr>
              <a:t>檬</a:t>
            </a:r>
            <a:r>
              <a:rPr sz="2900" spc="-114" dirty="0">
                <a:latin typeface="SimSun"/>
                <a:cs typeface="SimSun"/>
              </a:rPr>
              <a:t>精</a:t>
            </a:r>
            <a:r>
              <a:rPr sz="2900" spc="-170" dirty="0">
                <a:latin typeface="SimSun"/>
                <a:cs typeface="SimSun"/>
              </a:rPr>
              <a:t>油</a:t>
            </a:r>
            <a:r>
              <a:rPr sz="2900" spc="-220" dirty="0">
                <a:latin typeface="SimSun"/>
                <a:cs typeface="SimSun"/>
              </a:rPr>
              <a:t>的</a:t>
            </a:r>
            <a:r>
              <a:rPr sz="2900" spc="-890" dirty="0">
                <a:latin typeface="SimSun"/>
                <a:cs typeface="SimSun"/>
              </a:rPr>
              <a:t>多</a:t>
            </a:r>
            <a:r>
              <a:rPr sz="2900" spc="-195" dirty="0">
                <a:latin typeface="SimSun"/>
                <a:cs typeface="SimSun"/>
              </a:rPr>
              <a:t>項</a:t>
            </a:r>
            <a:r>
              <a:rPr sz="2900" spc="-95" dirty="0">
                <a:latin typeface="SimSun"/>
                <a:cs typeface="SimSun"/>
              </a:rPr>
              <a:t>研</a:t>
            </a:r>
            <a:r>
              <a:rPr sz="2900" spc="-540" dirty="0">
                <a:latin typeface="SimSun"/>
                <a:cs typeface="SimSun"/>
              </a:rPr>
              <a:t>究</a:t>
            </a:r>
            <a:r>
              <a:rPr sz="2900" spc="-530" dirty="0">
                <a:latin typeface="SimSun"/>
                <a:cs typeface="SimSun"/>
              </a:rPr>
              <a:t>成</a:t>
            </a:r>
            <a:r>
              <a:rPr sz="2900" spc="-815" dirty="0">
                <a:latin typeface="SimSun"/>
                <a:cs typeface="SimSun"/>
              </a:rPr>
              <a:t>果</a:t>
            </a:r>
            <a:r>
              <a:rPr sz="2900" spc="-335" dirty="0">
                <a:latin typeface="SimSun"/>
                <a:cs typeface="SimSun"/>
              </a:rPr>
              <a:t>，</a:t>
            </a:r>
            <a:r>
              <a:rPr sz="2900" spc="-45" dirty="0">
                <a:latin typeface="SimSun"/>
                <a:cs typeface="SimSun"/>
              </a:rPr>
              <a:t>指</a:t>
            </a:r>
            <a:r>
              <a:rPr sz="2900" spc="-844" dirty="0">
                <a:latin typeface="SimSun"/>
                <a:cs typeface="SimSun"/>
              </a:rPr>
              <a:t>出</a:t>
            </a:r>
            <a:r>
              <a:rPr sz="2900" spc="35" dirty="0">
                <a:latin typeface="SimSun"/>
                <a:cs typeface="SimSun"/>
              </a:rPr>
              <a:t>檸 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335" dirty="0">
                <a:latin typeface="SimSun"/>
                <a:cs typeface="SimSun"/>
              </a:rPr>
              <a:t>能</a:t>
            </a:r>
            <a:r>
              <a:rPr sz="2900" spc="-215" dirty="0">
                <a:latin typeface="SimSun"/>
                <a:cs typeface="SimSun"/>
              </a:rPr>
              <a:t>夠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275" dirty="0">
                <a:latin typeface="SimSun"/>
                <a:cs typeface="SimSun"/>
              </a:rPr>
              <a:t>效</a:t>
            </a:r>
            <a:r>
              <a:rPr sz="2900" spc="-125" dirty="0">
                <a:latin typeface="SimSun"/>
                <a:cs typeface="SimSun"/>
              </a:rPr>
              <a:t>減</a:t>
            </a:r>
            <a:r>
              <a:rPr sz="2900" spc="-565" dirty="0">
                <a:latin typeface="SimSun"/>
                <a:cs typeface="SimSun"/>
              </a:rPr>
              <a:t>少</a:t>
            </a:r>
            <a:r>
              <a:rPr sz="2900" spc="-595" dirty="0">
                <a:latin typeface="SimSun"/>
                <a:cs typeface="SimSun"/>
              </a:rPr>
              <a:t>壓</a:t>
            </a:r>
            <a:r>
              <a:rPr sz="2900" spc="-830" dirty="0">
                <a:latin typeface="SimSun"/>
                <a:cs typeface="SimSun"/>
              </a:rPr>
              <a:t>力</a:t>
            </a:r>
            <a:r>
              <a:rPr sz="2900" spc="-815" dirty="0">
                <a:latin typeface="SimSun"/>
                <a:cs typeface="SimSun"/>
              </a:rPr>
              <a:t>並</a:t>
            </a:r>
            <a:r>
              <a:rPr sz="2900" spc="-235" dirty="0">
                <a:latin typeface="SimSun"/>
                <a:cs typeface="SimSun"/>
              </a:rPr>
              <a:t>促</a:t>
            </a:r>
            <a:r>
              <a:rPr sz="2900" spc="-385" dirty="0">
                <a:latin typeface="SimSun"/>
                <a:cs typeface="SimSun"/>
              </a:rPr>
              <a:t>進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20" dirty="0">
                <a:latin typeface="SimSun"/>
                <a:cs typeface="SimSun"/>
              </a:rPr>
              <a:t>穩</a:t>
            </a:r>
            <a:r>
              <a:rPr sz="2900" spc="-765" dirty="0">
                <a:latin typeface="SimSun"/>
                <a:cs typeface="SimSun"/>
              </a:rPr>
              <a:t>定</a:t>
            </a:r>
            <a:r>
              <a:rPr sz="2900" spc="-345" dirty="0">
                <a:latin typeface="SimSun"/>
                <a:cs typeface="SimSun"/>
              </a:rPr>
              <a:t>。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365" dirty="0">
                <a:latin typeface="SimSun"/>
                <a:cs typeface="SimSun"/>
              </a:rPr>
              <a:t>清</a:t>
            </a:r>
            <a:r>
              <a:rPr sz="2900" spc="-210" dirty="0">
                <a:latin typeface="SimSun"/>
                <a:cs typeface="SimSun"/>
              </a:rPr>
              <a:t>新</a:t>
            </a:r>
            <a:r>
              <a:rPr sz="2900" spc="-805" dirty="0">
                <a:latin typeface="SimSun"/>
                <a:cs typeface="SimSun"/>
              </a:rPr>
              <a:t>香</a:t>
            </a:r>
            <a:r>
              <a:rPr sz="2900" spc="-550" dirty="0">
                <a:latin typeface="SimSun"/>
                <a:cs typeface="SimSun"/>
              </a:rPr>
              <a:t>氣</a:t>
            </a:r>
            <a:r>
              <a:rPr sz="2900" spc="-815" dirty="0">
                <a:latin typeface="SimSun"/>
                <a:cs typeface="SimSun"/>
              </a:rPr>
              <a:t>有</a:t>
            </a:r>
            <a:r>
              <a:rPr sz="2900" spc="-225" dirty="0">
                <a:latin typeface="SimSun"/>
                <a:cs typeface="SimSun"/>
              </a:rPr>
              <a:t>助</a:t>
            </a:r>
            <a:r>
              <a:rPr sz="2900" spc="-235" dirty="0">
                <a:latin typeface="SimSun"/>
                <a:cs typeface="SimSun"/>
              </a:rPr>
              <a:t>於</a:t>
            </a:r>
            <a:r>
              <a:rPr sz="2900" spc="-10" dirty="0">
                <a:latin typeface="SimSun"/>
                <a:cs typeface="SimSun"/>
              </a:rPr>
              <a:t>調</a:t>
            </a:r>
            <a:r>
              <a:rPr sz="2900" spc="-575" dirty="0">
                <a:latin typeface="SimSun"/>
                <a:cs typeface="SimSun"/>
              </a:rPr>
              <a:t>節</a:t>
            </a:r>
            <a:r>
              <a:rPr sz="2900" spc="-55" dirty="0">
                <a:latin typeface="SimSun"/>
                <a:cs typeface="SimSun"/>
              </a:rPr>
              <a:t>神</a:t>
            </a:r>
            <a:r>
              <a:rPr sz="2900" spc="-180" dirty="0">
                <a:latin typeface="SimSun"/>
                <a:cs typeface="SimSun"/>
              </a:rPr>
              <a:t>經</a:t>
            </a:r>
            <a:r>
              <a:rPr sz="2900" spc="-815" dirty="0">
                <a:latin typeface="SimSun"/>
                <a:cs typeface="SimSun"/>
              </a:rPr>
              <a:t>系</a:t>
            </a:r>
            <a:r>
              <a:rPr sz="2900" spc="-165" dirty="0">
                <a:latin typeface="SimSun"/>
                <a:cs typeface="SimSun"/>
              </a:rPr>
              <a:t>統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65" dirty="0">
                <a:latin typeface="SimSun"/>
                <a:cs typeface="SimSun"/>
              </a:rPr>
              <a:t>舒</a:t>
            </a:r>
            <a:r>
              <a:rPr sz="2900" spc="-350" dirty="0">
                <a:latin typeface="SimSun"/>
                <a:cs typeface="SimSun"/>
              </a:rPr>
              <a:t>緩</a:t>
            </a:r>
            <a:r>
              <a:rPr sz="2900" spc="-670" dirty="0">
                <a:latin typeface="SimSun"/>
                <a:cs typeface="SimSun"/>
              </a:rPr>
              <a:t>緊</a:t>
            </a:r>
            <a:r>
              <a:rPr sz="2900" spc="-295" dirty="0">
                <a:latin typeface="SimSun"/>
                <a:cs typeface="SimSun"/>
              </a:rPr>
              <a:t>張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815" dirty="0">
                <a:latin typeface="SimSun"/>
                <a:cs typeface="SimSun"/>
              </a:rPr>
              <a:t>並</a:t>
            </a:r>
            <a:r>
              <a:rPr sz="2900" spc="-175" dirty="0">
                <a:latin typeface="SimSun"/>
                <a:cs typeface="SimSun"/>
              </a:rPr>
              <a:t>提</a:t>
            </a:r>
            <a:r>
              <a:rPr sz="2900" spc="-195" dirty="0">
                <a:latin typeface="SimSun"/>
                <a:cs typeface="SimSun"/>
              </a:rPr>
              <a:t>供</a:t>
            </a:r>
            <a:r>
              <a:rPr sz="2900" spc="-350" dirty="0">
                <a:latin typeface="SimSun"/>
                <a:cs typeface="SimSun"/>
              </a:rPr>
              <a:t>心</a:t>
            </a:r>
            <a:r>
              <a:rPr sz="2900" spc="-625" dirty="0">
                <a:latin typeface="SimSun"/>
                <a:cs typeface="SimSun"/>
              </a:rPr>
              <a:t>靈</a:t>
            </a:r>
            <a:r>
              <a:rPr sz="2900" spc="-950" dirty="0">
                <a:latin typeface="SimSun"/>
                <a:cs typeface="SimSun"/>
              </a:rPr>
              <a:t>上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270" dirty="0">
                <a:latin typeface="SimSun"/>
                <a:cs typeface="SimSun"/>
              </a:rPr>
              <a:t>放</a:t>
            </a:r>
            <a:r>
              <a:rPr sz="2900" spc="-590" dirty="0">
                <a:latin typeface="SimSun"/>
                <a:cs typeface="SimSun"/>
              </a:rPr>
              <a:t>鬆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  <a:p>
            <a:pPr marL="646430">
              <a:lnSpc>
                <a:spcPts val="3165"/>
              </a:lnSpc>
            </a:pPr>
            <a:r>
              <a:rPr sz="2900" spc="-190" dirty="0">
                <a:latin typeface="SimSun"/>
                <a:cs typeface="SimSun"/>
              </a:rPr>
              <a:t>特</a:t>
            </a:r>
            <a:r>
              <a:rPr sz="2900" spc="-290" dirty="0">
                <a:latin typeface="SimSun"/>
                <a:cs typeface="SimSun"/>
              </a:rPr>
              <a:t>別</a:t>
            </a:r>
            <a:r>
              <a:rPr sz="2900" spc="-950" dirty="0">
                <a:latin typeface="SimSun"/>
                <a:cs typeface="SimSun"/>
              </a:rPr>
              <a:t>是</a:t>
            </a:r>
            <a:r>
              <a:rPr sz="2900" spc="-215" dirty="0">
                <a:latin typeface="SimSun"/>
                <a:cs typeface="SimSun"/>
              </a:rPr>
              <a:t>對</a:t>
            </a:r>
            <a:r>
              <a:rPr sz="2900" spc="-235" dirty="0">
                <a:latin typeface="SimSun"/>
                <a:cs typeface="SimSun"/>
              </a:rPr>
              <a:t>於</a:t>
            </a:r>
            <a:r>
              <a:rPr sz="2900" spc="-925" dirty="0">
                <a:latin typeface="SimSun"/>
                <a:cs typeface="SimSun"/>
              </a:rPr>
              <a:t>工</a:t>
            </a:r>
            <a:r>
              <a:rPr sz="2900" spc="-355" dirty="0">
                <a:latin typeface="SimSun"/>
                <a:cs typeface="SimSun"/>
              </a:rPr>
              <a:t>作</a:t>
            </a:r>
            <a:r>
              <a:rPr sz="2900" spc="-595" dirty="0">
                <a:latin typeface="SimSun"/>
                <a:cs typeface="SimSun"/>
              </a:rPr>
              <a:t>壓</a:t>
            </a:r>
            <a:r>
              <a:rPr sz="2900" spc="-830" dirty="0">
                <a:latin typeface="SimSun"/>
                <a:cs typeface="SimSun"/>
              </a:rPr>
              <a:t>力</a:t>
            </a:r>
            <a:r>
              <a:rPr sz="2900" spc="-270" dirty="0">
                <a:latin typeface="SimSun"/>
                <a:cs typeface="SimSun"/>
              </a:rPr>
              <a:t>較</a:t>
            </a:r>
            <a:r>
              <a:rPr sz="2900" spc="-869" dirty="0">
                <a:latin typeface="SimSun"/>
                <a:cs typeface="SimSun"/>
              </a:rPr>
              <a:t>大</a:t>
            </a:r>
            <a:r>
              <a:rPr sz="2900" spc="-480" dirty="0">
                <a:latin typeface="SimSun"/>
                <a:cs typeface="SimSun"/>
              </a:rPr>
              <a:t>或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-675" dirty="0">
                <a:latin typeface="SimSun"/>
                <a:cs typeface="SimSun"/>
              </a:rPr>
              <a:t>不</a:t>
            </a:r>
            <a:r>
              <a:rPr sz="2900" spc="20" dirty="0">
                <a:latin typeface="SimSun"/>
                <a:cs typeface="SimSun"/>
              </a:rPr>
              <a:t>穩</a:t>
            </a:r>
            <a:r>
              <a:rPr sz="2900" spc="-765" dirty="0">
                <a:latin typeface="SimSun"/>
                <a:cs typeface="SimSun"/>
              </a:rPr>
              <a:t>定</a:t>
            </a:r>
            <a:r>
              <a:rPr sz="2900" spc="-235" dirty="0">
                <a:latin typeface="SimSun"/>
                <a:cs typeface="SimSun"/>
              </a:rPr>
              <a:t>的</a:t>
            </a:r>
            <a:r>
              <a:rPr sz="2900" spc="-130" dirty="0">
                <a:latin typeface="SimSun"/>
                <a:cs typeface="SimSun"/>
              </a:rPr>
              <a:t>個</a:t>
            </a:r>
            <a:r>
              <a:rPr sz="2900" spc="-125" dirty="0">
                <a:latin typeface="SimSun"/>
                <a:cs typeface="SimSun"/>
              </a:rPr>
              <a:t>體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55" dirty="0">
                <a:latin typeface="SimSun"/>
                <a:cs typeface="SimSun"/>
              </a:rPr>
              <a:t>檸</a:t>
            </a:r>
            <a:r>
              <a:rPr sz="2900" spc="-15" dirty="0">
                <a:latin typeface="SimSun"/>
                <a:cs typeface="SimSun"/>
              </a:rPr>
              <a:t>檬</a:t>
            </a:r>
            <a:r>
              <a:rPr sz="2900" spc="-130" dirty="0">
                <a:latin typeface="SimSun"/>
                <a:cs typeface="SimSun"/>
              </a:rPr>
              <a:t>精</a:t>
            </a:r>
            <a:r>
              <a:rPr sz="2900" spc="-185" dirty="0">
                <a:latin typeface="SimSun"/>
                <a:cs typeface="SimSun"/>
              </a:rPr>
              <a:t>油</a:t>
            </a:r>
            <a:r>
              <a:rPr sz="2900" spc="-335" dirty="0">
                <a:latin typeface="SimSun"/>
                <a:cs typeface="SimSun"/>
              </a:rPr>
              <a:t>能</a:t>
            </a:r>
            <a:r>
              <a:rPr sz="2900" spc="-215" dirty="0">
                <a:latin typeface="SimSun"/>
                <a:cs typeface="SimSun"/>
              </a:rPr>
              <a:t>夠</a:t>
            </a:r>
            <a:r>
              <a:rPr sz="2900" spc="-635" dirty="0">
                <a:latin typeface="SimSun"/>
                <a:cs typeface="SimSun"/>
              </a:rPr>
              <a:t>幫</a:t>
            </a:r>
            <a:r>
              <a:rPr sz="2900" spc="-225" dirty="0">
                <a:latin typeface="SimSun"/>
                <a:cs typeface="SimSun"/>
              </a:rPr>
              <a:t>助</a:t>
            </a:r>
            <a:r>
              <a:rPr sz="2900" spc="-125" dirty="0">
                <a:latin typeface="SimSun"/>
                <a:cs typeface="SimSun"/>
              </a:rPr>
              <a:t>減</a:t>
            </a:r>
            <a:r>
              <a:rPr sz="2900" spc="-565" dirty="0">
                <a:latin typeface="SimSun"/>
                <a:cs typeface="SimSun"/>
              </a:rPr>
              <a:t>少</a:t>
            </a:r>
            <a:r>
              <a:rPr sz="2900" spc="-940" dirty="0">
                <a:latin typeface="SimSun"/>
                <a:cs typeface="SimSun"/>
              </a:rPr>
              <a:t>負</a:t>
            </a:r>
            <a:r>
              <a:rPr sz="2900" spc="-670" dirty="0">
                <a:latin typeface="SimSun"/>
                <a:cs typeface="SimSun"/>
              </a:rPr>
              <a:t>面</a:t>
            </a:r>
            <a:r>
              <a:rPr sz="2900" spc="-215" dirty="0">
                <a:latin typeface="SimSun"/>
                <a:cs typeface="SimSun"/>
              </a:rPr>
              <a:t>情</a:t>
            </a:r>
            <a:r>
              <a:rPr sz="2900" spc="-310" dirty="0">
                <a:latin typeface="SimSun"/>
                <a:cs typeface="SimSun"/>
              </a:rPr>
              <a:t>緒</a:t>
            </a:r>
            <a:r>
              <a:rPr sz="2900" spc="-350" dirty="0">
                <a:latin typeface="SimSun"/>
                <a:cs typeface="SimSun"/>
              </a:rPr>
              <a:t>，</a:t>
            </a:r>
            <a:r>
              <a:rPr sz="2900" spc="-400" dirty="0">
                <a:latin typeface="SimSun"/>
                <a:cs typeface="SimSun"/>
              </a:rPr>
              <a:t>改</a:t>
            </a:r>
            <a:r>
              <a:rPr sz="2900" spc="-740" dirty="0">
                <a:latin typeface="SimSun"/>
                <a:cs typeface="SimSun"/>
              </a:rPr>
              <a:t>善</a:t>
            </a:r>
            <a:r>
              <a:rPr sz="2900" spc="-350" dirty="0">
                <a:latin typeface="SimSun"/>
                <a:cs typeface="SimSun"/>
              </a:rPr>
              <a:t>心</a:t>
            </a:r>
            <a:r>
              <a:rPr sz="2900" spc="-204" dirty="0">
                <a:latin typeface="SimSun"/>
                <a:cs typeface="SimSun"/>
              </a:rPr>
              <a:t>理</a:t>
            </a:r>
            <a:r>
              <a:rPr sz="2900" spc="-220" dirty="0">
                <a:latin typeface="SimSun"/>
                <a:cs typeface="SimSun"/>
              </a:rPr>
              <a:t>狀</a:t>
            </a:r>
            <a:r>
              <a:rPr sz="2900" spc="-470" dirty="0">
                <a:latin typeface="SimSun"/>
                <a:cs typeface="SimSun"/>
              </a:rPr>
              <a:t>態</a:t>
            </a:r>
            <a:r>
              <a:rPr sz="2900" spc="-254" dirty="0">
                <a:latin typeface="SimSun"/>
                <a:cs typeface="SimSun"/>
              </a:rPr>
              <a:t>。</a:t>
            </a:r>
            <a:endParaRPr sz="29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2588" y="619795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52601" y="8427889"/>
            <a:ext cx="2914650" cy="1858010"/>
            <a:chOff x="7552601" y="8427889"/>
            <a:chExt cx="2914650" cy="1858010"/>
          </a:xfrm>
        </p:grpSpPr>
        <p:sp>
          <p:nvSpPr>
            <p:cNvPr id="7" name="object 7"/>
            <p:cNvSpPr/>
            <p:nvPr/>
          </p:nvSpPr>
          <p:spPr>
            <a:xfrm>
              <a:off x="8288528" y="9492007"/>
              <a:ext cx="1899285" cy="678815"/>
            </a:xfrm>
            <a:custGeom>
              <a:avLst/>
              <a:gdLst/>
              <a:ahLst/>
              <a:cxnLst/>
              <a:rect l="l" t="t" r="r" b="b"/>
              <a:pathLst>
                <a:path w="1899284" h="678815">
                  <a:moveTo>
                    <a:pt x="1550832" y="678807"/>
                  </a:moveTo>
                  <a:lnTo>
                    <a:pt x="348159" y="678807"/>
                  </a:lnTo>
                  <a:lnTo>
                    <a:pt x="300923" y="675624"/>
                  </a:lnTo>
                  <a:lnTo>
                    <a:pt x="255616" y="666352"/>
                  </a:lnTo>
                  <a:lnTo>
                    <a:pt x="212654" y="651406"/>
                  </a:lnTo>
                  <a:lnTo>
                    <a:pt x="172451" y="631202"/>
                  </a:lnTo>
                  <a:lnTo>
                    <a:pt x="135423" y="606154"/>
                  </a:lnTo>
                  <a:lnTo>
                    <a:pt x="101986" y="576678"/>
                  </a:lnTo>
                  <a:lnTo>
                    <a:pt x="72553" y="543189"/>
                  </a:lnTo>
                  <a:lnTo>
                    <a:pt x="47541" y="506102"/>
                  </a:lnTo>
                  <a:lnTo>
                    <a:pt x="27364" y="465833"/>
                  </a:lnTo>
                  <a:lnTo>
                    <a:pt x="12438" y="422796"/>
                  </a:lnTo>
                  <a:lnTo>
                    <a:pt x="3178" y="377408"/>
                  </a:lnTo>
                  <a:lnTo>
                    <a:pt x="0" y="330083"/>
                  </a:lnTo>
                  <a:lnTo>
                    <a:pt x="0" y="0"/>
                  </a:lnTo>
                  <a:lnTo>
                    <a:pt x="1898991" y="0"/>
                  </a:lnTo>
                  <a:lnTo>
                    <a:pt x="1898991" y="330083"/>
                  </a:lnTo>
                  <a:lnTo>
                    <a:pt x="1895812" y="377408"/>
                  </a:lnTo>
                  <a:lnTo>
                    <a:pt x="1886552" y="422796"/>
                  </a:lnTo>
                  <a:lnTo>
                    <a:pt x="1871626" y="465833"/>
                  </a:lnTo>
                  <a:lnTo>
                    <a:pt x="1851450" y="506102"/>
                  </a:lnTo>
                  <a:lnTo>
                    <a:pt x="1826438" y="543189"/>
                  </a:lnTo>
                  <a:lnTo>
                    <a:pt x="1797005" y="576678"/>
                  </a:lnTo>
                  <a:lnTo>
                    <a:pt x="1763567" y="606154"/>
                  </a:lnTo>
                  <a:lnTo>
                    <a:pt x="1726540" y="631202"/>
                  </a:lnTo>
                  <a:lnTo>
                    <a:pt x="1686337" y="651406"/>
                  </a:lnTo>
                  <a:lnTo>
                    <a:pt x="1643375" y="666352"/>
                  </a:lnTo>
                  <a:lnTo>
                    <a:pt x="1598068" y="675624"/>
                  </a:lnTo>
                  <a:lnTo>
                    <a:pt x="1550832" y="67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2208" y="9475655"/>
              <a:ext cx="1931670" cy="711835"/>
            </a:xfrm>
            <a:custGeom>
              <a:avLst/>
              <a:gdLst/>
              <a:ahLst/>
              <a:cxnLst/>
              <a:rect l="l" t="t" r="r" b="b"/>
              <a:pathLst>
                <a:path w="1931670" h="711834">
                  <a:moveTo>
                    <a:pt x="18484" y="216337"/>
                  </a:moveTo>
                  <a:lnTo>
                    <a:pt x="14155" y="216337"/>
                  </a:lnTo>
                  <a:lnTo>
                    <a:pt x="12073" y="216751"/>
                  </a:lnTo>
                  <a:lnTo>
                    <a:pt x="0" y="230520"/>
                  </a:lnTo>
                  <a:lnTo>
                    <a:pt x="0" y="346434"/>
                  </a:lnTo>
                  <a:lnTo>
                    <a:pt x="7163" y="419101"/>
                  </a:lnTo>
                  <a:lnTo>
                    <a:pt x="28655" y="488557"/>
                  </a:lnTo>
                  <a:lnTo>
                    <a:pt x="62018" y="550325"/>
                  </a:lnTo>
                  <a:lnTo>
                    <a:pt x="106768" y="604594"/>
                  </a:lnTo>
                  <a:lnTo>
                    <a:pt x="160950" y="649407"/>
                  </a:lnTo>
                  <a:lnTo>
                    <a:pt x="222619" y="682818"/>
                  </a:lnTo>
                  <a:lnTo>
                    <a:pt x="291949" y="704337"/>
                  </a:lnTo>
                  <a:lnTo>
                    <a:pt x="364479" y="711510"/>
                  </a:lnTo>
                  <a:lnTo>
                    <a:pt x="544720" y="711510"/>
                  </a:lnTo>
                  <a:lnTo>
                    <a:pt x="558876" y="697327"/>
                  </a:lnTo>
                  <a:lnTo>
                    <a:pt x="558876" y="692990"/>
                  </a:lnTo>
                  <a:lnTo>
                    <a:pt x="364479" y="678807"/>
                  </a:lnTo>
                  <a:lnTo>
                    <a:pt x="331089" y="677175"/>
                  </a:lnTo>
                  <a:lnTo>
                    <a:pt x="266515" y="664120"/>
                  </a:lnTo>
                  <a:lnTo>
                    <a:pt x="206406" y="638785"/>
                  </a:lnTo>
                  <a:lnTo>
                    <a:pt x="153663" y="603169"/>
                  </a:lnTo>
                  <a:lnTo>
                    <a:pt x="108170" y="557608"/>
                  </a:lnTo>
                  <a:lnTo>
                    <a:pt x="72606" y="504782"/>
                  </a:lnTo>
                  <a:lnTo>
                    <a:pt x="47307" y="444574"/>
                  </a:lnTo>
                  <a:lnTo>
                    <a:pt x="34269" y="379885"/>
                  </a:lnTo>
                  <a:lnTo>
                    <a:pt x="32639" y="230520"/>
                  </a:lnTo>
                  <a:lnTo>
                    <a:pt x="32225" y="228434"/>
                  </a:lnTo>
                  <a:lnTo>
                    <a:pt x="20565" y="216751"/>
                  </a:lnTo>
                  <a:lnTo>
                    <a:pt x="18484" y="216337"/>
                  </a:lnTo>
                  <a:close/>
                </a:path>
                <a:path w="1931670" h="711834">
                  <a:moveTo>
                    <a:pt x="827160" y="0"/>
                  </a:moveTo>
                  <a:lnTo>
                    <a:pt x="14155" y="0"/>
                  </a:lnTo>
                  <a:lnTo>
                    <a:pt x="12073" y="415"/>
                  </a:lnTo>
                  <a:lnTo>
                    <a:pt x="0" y="14183"/>
                  </a:lnTo>
                  <a:lnTo>
                    <a:pt x="0" y="48206"/>
                  </a:lnTo>
                  <a:lnTo>
                    <a:pt x="14155" y="62389"/>
                  </a:lnTo>
                  <a:lnTo>
                    <a:pt x="18484" y="62389"/>
                  </a:lnTo>
                  <a:lnTo>
                    <a:pt x="16320" y="32702"/>
                  </a:lnTo>
                  <a:lnTo>
                    <a:pt x="16320" y="16351"/>
                  </a:lnTo>
                  <a:lnTo>
                    <a:pt x="841316" y="16351"/>
                  </a:lnTo>
                  <a:lnTo>
                    <a:pt x="841316" y="14183"/>
                  </a:lnTo>
                  <a:lnTo>
                    <a:pt x="829242" y="415"/>
                  </a:lnTo>
                  <a:lnTo>
                    <a:pt x="827160" y="0"/>
                  </a:lnTo>
                  <a:close/>
                </a:path>
                <a:path w="1931670" h="711834">
                  <a:moveTo>
                    <a:pt x="32640" y="16351"/>
                  </a:moveTo>
                  <a:lnTo>
                    <a:pt x="16320" y="16351"/>
                  </a:lnTo>
                  <a:lnTo>
                    <a:pt x="16320" y="32702"/>
                  </a:lnTo>
                  <a:lnTo>
                    <a:pt x="32640" y="32702"/>
                  </a:lnTo>
                  <a:lnTo>
                    <a:pt x="32640" y="16351"/>
                  </a:lnTo>
                  <a:close/>
                </a:path>
                <a:path w="1931670" h="711834">
                  <a:moveTo>
                    <a:pt x="841316" y="16351"/>
                  </a:moveTo>
                  <a:lnTo>
                    <a:pt x="32640" y="16351"/>
                  </a:lnTo>
                  <a:lnTo>
                    <a:pt x="32640" y="32702"/>
                  </a:lnTo>
                  <a:lnTo>
                    <a:pt x="827160" y="32702"/>
                  </a:lnTo>
                  <a:lnTo>
                    <a:pt x="829242" y="32288"/>
                  </a:lnTo>
                  <a:lnTo>
                    <a:pt x="841316" y="18519"/>
                  </a:lnTo>
                  <a:lnTo>
                    <a:pt x="841316" y="16351"/>
                  </a:lnTo>
                  <a:close/>
                </a:path>
                <a:path w="1931670" h="711834">
                  <a:moveTo>
                    <a:pt x="1851756" y="0"/>
                  </a:moveTo>
                  <a:lnTo>
                    <a:pt x="1009122" y="0"/>
                  </a:lnTo>
                  <a:lnTo>
                    <a:pt x="1007040" y="415"/>
                  </a:lnTo>
                  <a:lnTo>
                    <a:pt x="994966" y="14183"/>
                  </a:lnTo>
                  <a:lnTo>
                    <a:pt x="994966" y="18519"/>
                  </a:lnTo>
                  <a:lnTo>
                    <a:pt x="1009122" y="32702"/>
                  </a:lnTo>
                  <a:lnTo>
                    <a:pt x="1851756" y="32702"/>
                  </a:lnTo>
                  <a:lnTo>
                    <a:pt x="1865912" y="18519"/>
                  </a:lnTo>
                  <a:lnTo>
                    <a:pt x="1865912" y="14183"/>
                  </a:lnTo>
                  <a:lnTo>
                    <a:pt x="1851756" y="0"/>
                  </a:lnTo>
                  <a:close/>
                </a:path>
                <a:path w="1931670" h="711834">
                  <a:moveTo>
                    <a:pt x="1917475" y="120804"/>
                  </a:moveTo>
                  <a:lnTo>
                    <a:pt x="1913147" y="120804"/>
                  </a:lnTo>
                  <a:lnTo>
                    <a:pt x="1911065" y="121219"/>
                  </a:lnTo>
                  <a:lnTo>
                    <a:pt x="1898991" y="134987"/>
                  </a:lnTo>
                  <a:lnTo>
                    <a:pt x="1898991" y="346434"/>
                  </a:lnTo>
                  <a:lnTo>
                    <a:pt x="1897362" y="379885"/>
                  </a:lnTo>
                  <a:lnTo>
                    <a:pt x="1884324" y="444574"/>
                  </a:lnTo>
                  <a:lnTo>
                    <a:pt x="1859025" y="504782"/>
                  </a:lnTo>
                  <a:lnTo>
                    <a:pt x="1823461" y="557608"/>
                  </a:lnTo>
                  <a:lnTo>
                    <a:pt x="1777968" y="603169"/>
                  </a:lnTo>
                  <a:lnTo>
                    <a:pt x="1725225" y="638785"/>
                  </a:lnTo>
                  <a:lnTo>
                    <a:pt x="1665116" y="664120"/>
                  </a:lnTo>
                  <a:lnTo>
                    <a:pt x="1600541" y="677175"/>
                  </a:lnTo>
                  <a:lnTo>
                    <a:pt x="726682" y="678807"/>
                  </a:lnTo>
                  <a:lnTo>
                    <a:pt x="724600" y="679222"/>
                  </a:lnTo>
                  <a:lnTo>
                    <a:pt x="712526" y="692990"/>
                  </a:lnTo>
                  <a:lnTo>
                    <a:pt x="712526" y="697327"/>
                  </a:lnTo>
                  <a:lnTo>
                    <a:pt x="726682" y="711510"/>
                  </a:lnTo>
                  <a:lnTo>
                    <a:pt x="1567152" y="711510"/>
                  </a:lnTo>
                  <a:lnTo>
                    <a:pt x="1639682" y="704337"/>
                  </a:lnTo>
                  <a:lnTo>
                    <a:pt x="1709012" y="682818"/>
                  </a:lnTo>
                  <a:lnTo>
                    <a:pt x="1770680" y="649408"/>
                  </a:lnTo>
                  <a:lnTo>
                    <a:pt x="1824862" y="604594"/>
                  </a:lnTo>
                  <a:lnTo>
                    <a:pt x="1869613" y="550325"/>
                  </a:lnTo>
                  <a:lnTo>
                    <a:pt x="1902976" y="488556"/>
                  </a:lnTo>
                  <a:lnTo>
                    <a:pt x="1924468" y="419101"/>
                  </a:lnTo>
                  <a:lnTo>
                    <a:pt x="1931631" y="346434"/>
                  </a:lnTo>
                  <a:lnTo>
                    <a:pt x="1931631" y="134987"/>
                  </a:lnTo>
                  <a:lnTo>
                    <a:pt x="1919557" y="121219"/>
                  </a:lnTo>
                  <a:lnTo>
                    <a:pt x="1917475" y="120804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3974" y="9610719"/>
              <a:ext cx="1648460" cy="467359"/>
            </a:xfrm>
            <a:custGeom>
              <a:avLst/>
              <a:gdLst/>
              <a:ahLst/>
              <a:cxnLst/>
              <a:rect l="l" t="t" r="r" b="b"/>
              <a:pathLst>
                <a:path w="1648459" h="467359">
                  <a:moveTo>
                    <a:pt x="1371747" y="467218"/>
                  </a:moveTo>
                  <a:lnTo>
                    <a:pt x="276351" y="467218"/>
                  </a:lnTo>
                  <a:lnTo>
                    <a:pt x="226671" y="462757"/>
                  </a:lnTo>
                  <a:lnTo>
                    <a:pt x="179914" y="449897"/>
                  </a:lnTo>
                  <a:lnTo>
                    <a:pt x="136862" y="429419"/>
                  </a:lnTo>
                  <a:lnTo>
                    <a:pt x="98292" y="402104"/>
                  </a:lnTo>
                  <a:lnTo>
                    <a:pt x="64987" y="368734"/>
                  </a:lnTo>
                  <a:lnTo>
                    <a:pt x="37725" y="330091"/>
                  </a:lnTo>
                  <a:lnTo>
                    <a:pt x="17286" y="286955"/>
                  </a:lnTo>
                  <a:lnTo>
                    <a:pt x="4451" y="240108"/>
                  </a:lnTo>
                  <a:lnTo>
                    <a:pt x="0" y="190331"/>
                  </a:lnTo>
                  <a:lnTo>
                    <a:pt x="0" y="0"/>
                  </a:lnTo>
                  <a:lnTo>
                    <a:pt x="1648099" y="0"/>
                  </a:lnTo>
                  <a:lnTo>
                    <a:pt x="1648099" y="190331"/>
                  </a:lnTo>
                  <a:lnTo>
                    <a:pt x="1643647" y="240108"/>
                  </a:lnTo>
                  <a:lnTo>
                    <a:pt x="1630812" y="286955"/>
                  </a:lnTo>
                  <a:lnTo>
                    <a:pt x="1610373" y="330091"/>
                  </a:lnTo>
                  <a:lnTo>
                    <a:pt x="1583111" y="368734"/>
                  </a:lnTo>
                  <a:lnTo>
                    <a:pt x="1549806" y="402104"/>
                  </a:lnTo>
                  <a:lnTo>
                    <a:pt x="1511237" y="429419"/>
                  </a:lnTo>
                  <a:lnTo>
                    <a:pt x="1468184" y="449897"/>
                  </a:lnTo>
                  <a:lnTo>
                    <a:pt x="1421427" y="462757"/>
                  </a:lnTo>
                  <a:lnTo>
                    <a:pt x="1371747" y="467218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0352" y="9366972"/>
              <a:ext cx="2175510" cy="161290"/>
            </a:xfrm>
            <a:custGeom>
              <a:avLst/>
              <a:gdLst/>
              <a:ahLst/>
              <a:cxnLst/>
              <a:rect l="l" t="t" r="r" b="b"/>
              <a:pathLst>
                <a:path w="2175509" h="161290">
                  <a:moveTo>
                    <a:pt x="2095048" y="160790"/>
                  </a:moveTo>
                  <a:lnTo>
                    <a:pt x="80294" y="160790"/>
                  </a:lnTo>
                  <a:lnTo>
                    <a:pt x="49112" y="154443"/>
                  </a:lnTo>
                  <a:lnTo>
                    <a:pt x="23582" y="137162"/>
                  </a:lnTo>
                  <a:lnTo>
                    <a:pt x="6334" y="111582"/>
                  </a:lnTo>
                  <a:lnTo>
                    <a:pt x="0" y="80340"/>
                  </a:lnTo>
                  <a:lnTo>
                    <a:pt x="6334" y="49161"/>
                  </a:lnTo>
                  <a:lnTo>
                    <a:pt x="23582" y="23614"/>
                  </a:lnTo>
                  <a:lnTo>
                    <a:pt x="49112" y="6344"/>
                  </a:lnTo>
                  <a:lnTo>
                    <a:pt x="80294" y="0"/>
                  </a:lnTo>
                  <a:lnTo>
                    <a:pt x="2095048" y="0"/>
                  </a:lnTo>
                  <a:lnTo>
                    <a:pt x="2126230" y="6344"/>
                  </a:lnTo>
                  <a:lnTo>
                    <a:pt x="2151760" y="23614"/>
                  </a:lnTo>
                  <a:lnTo>
                    <a:pt x="2169008" y="49161"/>
                  </a:lnTo>
                  <a:lnTo>
                    <a:pt x="2175343" y="80340"/>
                  </a:lnTo>
                  <a:lnTo>
                    <a:pt x="2169008" y="111582"/>
                  </a:lnTo>
                  <a:lnTo>
                    <a:pt x="2151760" y="137162"/>
                  </a:lnTo>
                  <a:lnTo>
                    <a:pt x="2126230" y="154443"/>
                  </a:lnTo>
                  <a:lnTo>
                    <a:pt x="2095048" y="160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4032" y="9350620"/>
              <a:ext cx="2208530" cy="193675"/>
            </a:xfrm>
            <a:custGeom>
              <a:avLst/>
              <a:gdLst/>
              <a:ahLst/>
              <a:cxnLst/>
              <a:rect l="l" t="t" r="r" b="b"/>
              <a:pathLst>
                <a:path w="2208529" h="193675">
                  <a:moveTo>
                    <a:pt x="1086772" y="160790"/>
                  </a:moveTo>
                  <a:lnTo>
                    <a:pt x="246302" y="160790"/>
                  </a:lnTo>
                  <a:lnTo>
                    <a:pt x="232147" y="179310"/>
                  </a:lnTo>
                  <a:lnTo>
                    <a:pt x="232561" y="181396"/>
                  </a:lnTo>
                  <a:lnTo>
                    <a:pt x="246302" y="193493"/>
                  </a:lnTo>
                  <a:lnTo>
                    <a:pt x="1088936" y="193493"/>
                  </a:lnTo>
                  <a:lnTo>
                    <a:pt x="1103092" y="179310"/>
                  </a:lnTo>
                  <a:lnTo>
                    <a:pt x="1103035" y="174682"/>
                  </a:lnTo>
                  <a:lnTo>
                    <a:pt x="1086772" y="160790"/>
                  </a:lnTo>
                  <a:close/>
                </a:path>
                <a:path w="2208529" h="193675">
                  <a:moveTo>
                    <a:pt x="2111368" y="0"/>
                  </a:moveTo>
                  <a:lnTo>
                    <a:pt x="1926359" y="0"/>
                  </a:lnTo>
                  <a:lnTo>
                    <a:pt x="1912203" y="14183"/>
                  </a:lnTo>
                  <a:lnTo>
                    <a:pt x="1912203" y="18520"/>
                  </a:lnTo>
                  <a:lnTo>
                    <a:pt x="1926359" y="32703"/>
                  </a:lnTo>
                  <a:lnTo>
                    <a:pt x="2111368" y="32703"/>
                  </a:lnTo>
                  <a:lnTo>
                    <a:pt x="2124079" y="33879"/>
                  </a:lnTo>
                  <a:lnTo>
                    <a:pt x="2164770" y="61411"/>
                  </a:lnTo>
                  <a:lnTo>
                    <a:pt x="2175343" y="96692"/>
                  </a:lnTo>
                  <a:lnTo>
                    <a:pt x="2174168" y="109428"/>
                  </a:lnTo>
                  <a:lnTo>
                    <a:pt x="2146666" y="150193"/>
                  </a:lnTo>
                  <a:lnTo>
                    <a:pt x="1270899" y="160790"/>
                  </a:lnTo>
                  <a:lnTo>
                    <a:pt x="1268817" y="161205"/>
                  </a:lnTo>
                  <a:lnTo>
                    <a:pt x="1256743" y="179310"/>
                  </a:lnTo>
                  <a:lnTo>
                    <a:pt x="1257157" y="181396"/>
                  </a:lnTo>
                  <a:lnTo>
                    <a:pt x="1270899" y="193493"/>
                  </a:lnTo>
                  <a:lnTo>
                    <a:pt x="2111368" y="193493"/>
                  </a:lnTo>
                  <a:lnTo>
                    <a:pt x="2148930" y="185845"/>
                  </a:lnTo>
                  <a:lnTo>
                    <a:pt x="2185932" y="158128"/>
                  </a:lnTo>
                  <a:lnTo>
                    <a:pt x="2206075" y="115914"/>
                  </a:lnTo>
                  <a:lnTo>
                    <a:pt x="2207983" y="96692"/>
                  </a:lnTo>
                  <a:lnTo>
                    <a:pt x="2207506" y="86995"/>
                  </a:lnTo>
                  <a:lnTo>
                    <a:pt x="2191485" y="42770"/>
                  </a:lnTo>
                  <a:lnTo>
                    <a:pt x="2157337" y="11703"/>
                  </a:lnTo>
                  <a:lnTo>
                    <a:pt x="2121061" y="477"/>
                  </a:lnTo>
                  <a:lnTo>
                    <a:pt x="2111368" y="0"/>
                  </a:lnTo>
                  <a:close/>
                </a:path>
                <a:path w="2208529" h="193675">
                  <a:moveTo>
                    <a:pt x="717637" y="0"/>
                  </a:moveTo>
                  <a:lnTo>
                    <a:pt x="96609" y="0"/>
                  </a:lnTo>
                  <a:lnTo>
                    <a:pt x="59055" y="7645"/>
                  </a:lnTo>
                  <a:lnTo>
                    <a:pt x="22056" y="35338"/>
                  </a:lnTo>
                  <a:lnTo>
                    <a:pt x="1909" y="77500"/>
                  </a:lnTo>
                  <a:lnTo>
                    <a:pt x="0" y="96692"/>
                  </a:lnTo>
                  <a:lnTo>
                    <a:pt x="984" y="110781"/>
                  </a:lnTo>
                  <a:lnTo>
                    <a:pt x="15754" y="149545"/>
                  </a:lnTo>
                  <a:lnTo>
                    <a:pt x="44333" y="178069"/>
                  </a:lnTo>
                  <a:lnTo>
                    <a:pt x="64707" y="186225"/>
                  </a:lnTo>
                  <a:lnTo>
                    <a:pt x="66804" y="185893"/>
                  </a:lnTo>
                  <a:lnTo>
                    <a:pt x="70028" y="154953"/>
                  </a:lnTo>
                  <a:lnTo>
                    <a:pt x="62046" y="150584"/>
                  </a:lnTo>
                  <a:lnTo>
                    <a:pt x="35243" y="114926"/>
                  </a:lnTo>
                  <a:lnTo>
                    <a:pt x="32639" y="96692"/>
                  </a:lnTo>
                  <a:lnTo>
                    <a:pt x="33814" y="83991"/>
                  </a:lnTo>
                  <a:lnTo>
                    <a:pt x="61314" y="43295"/>
                  </a:lnTo>
                  <a:lnTo>
                    <a:pt x="96614" y="32703"/>
                  </a:lnTo>
                  <a:lnTo>
                    <a:pt x="719801" y="32703"/>
                  </a:lnTo>
                  <a:lnTo>
                    <a:pt x="721882" y="32288"/>
                  </a:lnTo>
                  <a:lnTo>
                    <a:pt x="733957" y="18520"/>
                  </a:lnTo>
                  <a:lnTo>
                    <a:pt x="733957" y="14183"/>
                  </a:lnTo>
                  <a:lnTo>
                    <a:pt x="719801" y="0"/>
                  </a:lnTo>
                  <a:lnTo>
                    <a:pt x="717637" y="0"/>
                  </a:lnTo>
                  <a:close/>
                </a:path>
                <a:path w="2208529" h="193675">
                  <a:moveTo>
                    <a:pt x="1744397" y="0"/>
                  </a:moveTo>
                  <a:lnTo>
                    <a:pt x="901763" y="0"/>
                  </a:lnTo>
                  <a:lnTo>
                    <a:pt x="899681" y="415"/>
                  </a:lnTo>
                  <a:lnTo>
                    <a:pt x="887607" y="14183"/>
                  </a:lnTo>
                  <a:lnTo>
                    <a:pt x="887607" y="18520"/>
                  </a:lnTo>
                  <a:lnTo>
                    <a:pt x="901763" y="32703"/>
                  </a:lnTo>
                  <a:lnTo>
                    <a:pt x="1744397" y="32703"/>
                  </a:lnTo>
                  <a:lnTo>
                    <a:pt x="1758552" y="18520"/>
                  </a:lnTo>
                  <a:lnTo>
                    <a:pt x="1758552" y="14183"/>
                  </a:lnTo>
                  <a:lnTo>
                    <a:pt x="1744397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1902" y="10154462"/>
              <a:ext cx="130670" cy="131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9160" y="10154462"/>
              <a:ext cx="130671" cy="1310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42275" y="8560296"/>
              <a:ext cx="240665" cy="807085"/>
            </a:xfrm>
            <a:custGeom>
              <a:avLst/>
              <a:gdLst/>
              <a:ahLst/>
              <a:cxnLst/>
              <a:rect l="l" t="t" r="r" b="b"/>
              <a:pathLst>
                <a:path w="240665" h="807084">
                  <a:moveTo>
                    <a:pt x="120006" y="0"/>
                  </a:moveTo>
                  <a:lnTo>
                    <a:pt x="73302" y="9453"/>
                  </a:lnTo>
                  <a:lnTo>
                    <a:pt x="35155" y="35237"/>
                  </a:lnTo>
                  <a:lnTo>
                    <a:pt x="9433" y="73489"/>
                  </a:lnTo>
                  <a:lnTo>
                    <a:pt x="0" y="120347"/>
                  </a:lnTo>
                  <a:lnTo>
                    <a:pt x="0" y="806676"/>
                  </a:lnTo>
                  <a:lnTo>
                    <a:pt x="240121" y="261624"/>
                  </a:lnTo>
                  <a:lnTo>
                    <a:pt x="240121" y="120347"/>
                  </a:lnTo>
                  <a:lnTo>
                    <a:pt x="230686" y="73489"/>
                  </a:lnTo>
                  <a:lnTo>
                    <a:pt x="204951" y="35237"/>
                  </a:lnTo>
                  <a:lnTo>
                    <a:pt x="166773" y="9453"/>
                  </a:lnTo>
                  <a:lnTo>
                    <a:pt x="120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2275" y="8560296"/>
              <a:ext cx="240665" cy="807085"/>
            </a:xfrm>
            <a:custGeom>
              <a:avLst/>
              <a:gdLst/>
              <a:ahLst/>
              <a:cxnLst/>
              <a:rect l="l" t="t" r="r" b="b"/>
              <a:pathLst>
                <a:path w="240665" h="807084">
                  <a:moveTo>
                    <a:pt x="0" y="806676"/>
                  </a:moveTo>
                  <a:lnTo>
                    <a:pt x="0" y="120347"/>
                  </a:lnTo>
                  <a:lnTo>
                    <a:pt x="9433" y="73489"/>
                  </a:lnTo>
                  <a:lnTo>
                    <a:pt x="35155" y="35237"/>
                  </a:lnTo>
                  <a:lnTo>
                    <a:pt x="73302" y="9453"/>
                  </a:lnTo>
                  <a:lnTo>
                    <a:pt x="120006" y="0"/>
                  </a:lnTo>
                  <a:lnTo>
                    <a:pt x="166773" y="9453"/>
                  </a:lnTo>
                  <a:lnTo>
                    <a:pt x="204951" y="35237"/>
                  </a:lnTo>
                  <a:lnTo>
                    <a:pt x="230686" y="73489"/>
                  </a:lnTo>
                  <a:lnTo>
                    <a:pt x="240121" y="120347"/>
                  </a:lnTo>
                  <a:lnTo>
                    <a:pt x="240121" y="261624"/>
                  </a:lnTo>
                </a:path>
              </a:pathLst>
            </a:custGeom>
            <a:ln w="32645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7292" y="8794995"/>
              <a:ext cx="250207" cy="1578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21434" y="9361521"/>
              <a:ext cx="457200" cy="338455"/>
            </a:xfrm>
            <a:custGeom>
              <a:avLst/>
              <a:gdLst/>
              <a:ahLst/>
              <a:cxnLst/>
              <a:rect l="l" t="t" r="r" b="b"/>
              <a:pathLst>
                <a:path w="457200" h="338454">
                  <a:moveTo>
                    <a:pt x="456959" y="337931"/>
                  </a:moveTo>
                  <a:lnTo>
                    <a:pt x="0" y="337931"/>
                  </a:lnTo>
                  <a:lnTo>
                    <a:pt x="0" y="0"/>
                  </a:lnTo>
                  <a:lnTo>
                    <a:pt x="456959" y="0"/>
                  </a:lnTo>
                  <a:lnTo>
                    <a:pt x="456959" y="337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21434" y="9361521"/>
              <a:ext cx="457200" cy="338455"/>
            </a:xfrm>
            <a:custGeom>
              <a:avLst/>
              <a:gdLst/>
              <a:ahLst/>
              <a:cxnLst/>
              <a:rect l="l" t="t" r="r" b="b"/>
              <a:pathLst>
                <a:path w="457200" h="338454">
                  <a:moveTo>
                    <a:pt x="456959" y="337931"/>
                  </a:moveTo>
                  <a:lnTo>
                    <a:pt x="0" y="337931"/>
                  </a:lnTo>
                  <a:lnTo>
                    <a:pt x="0" y="0"/>
                  </a:lnTo>
                  <a:lnTo>
                    <a:pt x="456959" y="0"/>
                  </a:lnTo>
                  <a:lnTo>
                    <a:pt x="456959" y="337931"/>
                  </a:lnTo>
                  <a:close/>
                </a:path>
              </a:pathLst>
            </a:custGeom>
            <a:ln w="30256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80404" y="9405126"/>
              <a:ext cx="339090" cy="250825"/>
            </a:xfrm>
            <a:custGeom>
              <a:avLst/>
              <a:gdLst/>
              <a:ahLst/>
              <a:cxnLst/>
              <a:rect l="l" t="t" r="r" b="b"/>
              <a:pathLst>
                <a:path w="339090" h="250825">
                  <a:moveTo>
                    <a:pt x="339020" y="250723"/>
                  </a:moveTo>
                  <a:lnTo>
                    <a:pt x="0" y="250723"/>
                  </a:lnTo>
                  <a:lnTo>
                    <a:pt x="0" y="0"/>
                  </a:lnTo>
                  <a:lnTo>
                    <a:pt x="339020" y="0"/>
                  </a:lnTo>
                  <a:lnTo>
                    <a:pt x="339020" y="250723"/>
                  </a:lnTo>
                  <a:close/>
                </a:path>
              </a:pathLst>
            </a:custGeom>
            <a:solidFill>
              <a:srgbClr val="FA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21434" y="9699453"/>
              <a:ext cx="457200" cy="87630"/>
            </a:xfrm>
            <a:custGeom>
              <a:avLst/>
              <a:gdLst/>
              <a:ahLst/>
              <a:cxnLst/>
              <a:rect l="l" t="t" r="r" b="b"/>
              <a:pathLst>
                <a:path w="457200" h="87629">
                  <a:moveTo>
                    <a:pt x="0" y="0"/>
                  </a:moveTo>
                  <a:lnTo>
                    <a:pt x="0" y="87208"/>
                  </a:lnTo>
                </a:path>
                <a:path w="457200" h="87629">
                  <a:moveTo>
                    <a:pt x="76159" y="0"/>
                  </a:moveTo>
                  <a:lnTo>
                    <a:pt x="76159" y="87208"/>
                  </a:lnTo>
                </a:path>
                <a:path w="457200" h="87629">
                  <a:moveTo>
                    <a:pt x="152319" y="0"/>
                  </a:moveTo>
                  <a:lnTo>
                    <a:pt x="152319" y="87208"/>
                  </a:lnTo>
                </a:path>
                <a:path w="457200" h="87629">
                  <a:moveTo>
                    <a:pt x="228479" y="0"/>
                  </a:moveTo>
                  <a:lnTo>
                    <a:pt x="228479" y="87208"/>
                  </a:lnTo>
                </a:path>
                <a:path w="457200" h="87629">
                  <a:moveTo>
                    <a:pt x="304639" y="0"/>
                  </a:moveTo>
                  <a:lnTo>
                    <a:pt x="304639" y="87208"/>
                  </a:lnTo>
                </a:path>
                <a:path w="457200" h="87629">
                  <a:moveTo>
                    <a:pt x="380799" y="0"/>
                  </a:moveTo>
                  <a:lnTo>
                    <a:pt x="380799" y="87208"/>
                  </a:lnTo>
                </a:path>
                <a:path w="457200" h="87629">
                  <a:moveTo>
                    <a:pt x="456959" y="0"/>
                  </a:moveTo>
                  <a:lnTo>
                    <a:pt x="456959" y="87208"/>
                  </a:lnTo>
                </a:path>
              </a:pathLst>
            </a:custGeom>
            <a:ln w="30248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2601" y="8427889"/>
              <a:ext cx="2914649" cy="165734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462" y="2737582"/>
            <a:ext cx="17595215" cy="53371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00"/>
              </a:spcBef>
              <a:buSzPct val="96825"/>
              <a:buAutoNum type="arabicPeriod"/>
              <a:tabLst>
                <a:tab pos="273050" algn="l"/>
              </a:tabLst>
            </a:pPr>
            <a:r>
              <a:rPr sz="3150" spc="-409" dirty="0">
                <a:latin typeface="SimSun"/>
                <a:cs typeface="SimSun"/>
              </a:rPr>
              <a:t>Huang,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620" dirty="0">
                <a:latin typeface="SimSun"/>
                <a:cs typeface="SimSun"/>
              </a:rPr>
              <a:t>Y.,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550" dirty="0">
                <a:latin typeface="SimSun"/>
                <a:cs typeface="SimSun"/>
              </a:rPr>
              <a:t>Lee,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685" dirty="0">
                <a:latin typeface="SimSun"/>
                <a:cs typeface="SimSun"/>
              </a:rPr>
              <a:t>L.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760" dirty="0">
                <a:latin typeface="SimSun"/>
                <a:cs typeface="SimSun"/>
              </a:rPr>
              <a:t>F.,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204" dirty="0">
                <a:latin typeface="SimSun"/>
                <a:cs typeface="SimSun"/>
              </a:rPr>
              <a:t>&amp;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555" dirty="0">
                <a:latin typeface="SimSun"/>
                <a:cs typeface="SimSun"/>
              </a:rPr>
              <a:t>Lee,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450" dirty="0">
                <a:latin typeface="SimSun"/>
                <a:cs typeface="SimSun"/>
              </a:rPr>
              <a:t>T.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685" dirty="0">
                <a:latin typeface="SimSun"/>
                <a:cs typeface="SimSun"/>
              </a:rPr>
              <a:t>L.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470" dirty="0">
                <a:latin typeface="SimSun"/>
                <a:cs typeface="SimSun"/>
              </a:rPr>
              <a:t>(2018).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380" dirty="0">
                <a:latin typeface="SimSun"/>
                <a:cs typeface="SimSun"/>
              </a:rPr>
              <a:t>"Aromatherapy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360" dirty="0">
                <a:latin typeface="SimSun"/>
                <a:cs typeface="SimSun"/>
              </a:rPr>
              <a:t>and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640" dirty="0">
                <a:latin typeface="SimSun"/>
                <a:cs typeface="SimSun"/>
              </a:rPr>
              <a:t>its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560" dirty="0">
                <a:latin typeface="SimSun"/>
                <a:cs typeface="SimSun"/>
              </a:rPr>
              <a:t>role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655" dirty="0">
                <a:latin typeface="SimSun"/>
                <a:cs typeface="SimSun"/>
              </a:rPr>
              <a:t>in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530" dirty="0">
                <a:latin typeface="SimSun"/>
                <a:cs typeface="SimSun"/>
              </a:rPr>
              <a:t>reducing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540" dirty="0">
                <a:latin typeface="SimSun"/>
                <a:cs typeface="SimSun"/>
              </a:rPr>
              <a:t>anxiety,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570" dirty="0">
                <a:latin typeface="SimSun"/>
                <a:cs typeface="SimSun"/>
              </a:rPr>
              <a:t>stress,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360" dirty="0">
                <a:latin typeface="SimSun"/>
                <a:cs typeface="SimSun"/>
              </a:rPr>
              <a:t>and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470" dirty="0">
                <a:latin typeface="SimSun"/>
                <a:cs typeface="SimSun"/>
              </a:rPr>
              <a:t>enhancing</a:t>
            </a:r>
            <a:r>
              <a:rPr sz="3150" spc="-844" dirty="0">
                <a:latin typeface="SimSun"/>
                <a:cs typeface="SimSun"/>
              </a:rPr>
              <a:t> </a:t>
            </a:r>
            <a:r>
              <a:rPr sz="3150" spc="-555" dirty="0">
                <a:latin typeface="SimSun"/>
                <a:cs typeface="SimSun"/>
              </a:rPr>
              <a:t>well-being."</a:t>
            </a:r>
            <a:r>
              <a:rPr sz="3150" spc="-850" dirty="0">
                <a:latin typeface="SimSun"/>
                <a:cs typeface="SimSun"/>
              </a:rPr>
              <a:t> </a:t>
            </a:r>
            <a:r>
              <a:rPr sz="3150" spc="-480" dirty="0">
                <a:latin typeface="SimSun"/>
                <a:cs typeface="SimSun"/>
              </a:rPr>
              <a:t>Journal </a:t>
            </a:r>
            <a:r>
              <a:rPr sz="3150" spc="-1560" dirty="0">
                <a:latin typeface="SimSun"/>
                <a:cs typeface="SimSun"/>
              </a:rPr>
              <a:t> </a:t>
            </a:r>
            <a:r>
              <a:rPr sz="3150" spc="-415" dirty="0">
                <a:latin typeface="SimSun"/>
                <a:cs typeface="SimSun"/>
              </a:rPr>
              <a:t>of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525" dirty="0">
                <a:latin typeface="SimSun"/>
                <a:cs typeface="SimSun"/>
              </a:rPr>
              <a:t>Alternative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360" dirty="0">
                <a:latin typeface="SimSun"/>
                <a:cs typeface="SimSun"/>
              </a:rPr>
              <a:t>and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345" dirty="0">
                <a:latin typeface="SimSun"/>
                <a:cs typeface="SimSun"/>
              </a:rPr>
              <a:t>Complementary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555" dirty="0">
                <a:latin typeface="SimSun"/>
                <a:cs typeface="SimSun"/>
              </a:rPr>
              <a:t>Medicine,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509" dirty="0">
                <a:latin typeface="SimSun"/>
                <a:cs typeface="SimSun"/>
              </a:rPr>
              <a:t>24(2),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350" dirty="0">
                <a:latin typeface="SimSun"/>
                <a:cs typeface="SimSun"/>
              </a:rPr>
              <a:t>127-133.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229"/>
              </a:lnSpc>
            </a:pPr>
            <a:r>
              <a:rPr sz="3150" spc="-455" dirty="0">
                <a:latin typeface="SimSun"/>
                <a:cs typeface="SimSun"/>
              </a:rPr>
              <a:t>這</a:t>
            </a:r>
            <a:r>
              <a:rPr sz="3150" spc="-675" dirty="0">
                <a:latin typeface="SimSun"/>
                <a:cs typeface="SimSun"/>
              </a:rPr>
              <a:t>篇</a:t>
            </a:r>
            <a:r>
              <a:rPr sz="3150" spc="-865" dirty="0">
                <a:latin typeface="SimSun"/>
                <a:cs typeface="SimSun"/>
              </a:rPr>
              <a:t>文</a:t>
            </a:r>
            <a:r>
              <a:rPr sz="3150" spc="-910" dirty="0">
                <a:latin typeface="SimSun"/>
                <a:cs typeface="SimSun"/>
              </a:rPr>
              <a:t>章</a:t>
            </a:r>
            <a:r>
              <a:rPr sz="3150" spc="5" dirty="0">
                <a:latin typeface="SimSun"/>
                <a:cs typeface="SimSun"/>
              </a:rPr>
              <a:t>探</a:t>
            </a:r>
            <a:r>
              <a:rPr sz="3150" spc="-240" dirty="0">
                <a:latin typeface="SimSun"/>
                <a:cs typeface="SimSun"/>
              </a:rPr>
              <a:t>討</a:t>
            </a:r>
            <a:r>
              <a:rPr sz="3150" spc="-1200" dirty="0">
                <a:latin typeface="SimSun"/>
                <a:cs typeface="SimSun"/>
              </a:rPr>
              <a:t>了</a:t>
            </a:r>
            <a:r>
              <a:rPr sz="3150" spc="-675" dirty="0">
                <a:latin typeface="SimSun"/>
                <a:cs typeface="SimSun"/>
              </a:rPr>
              <a:t>不</a:t>
            </a:r>
            <a:r>
              <a:rPr sz="3150" spc="-615" dirty="0">
                <a:latin typeface="SimSun"/>
                <a:cs typeface="SimSun"/>
              </a:rPr>
              <a:t>同</a:t>
            </a:r>
            <a:r>
              <a:rPr sz="3150" spc="-85" dirty="0">
                <a:latin typeface="SimSun"/>
                <a:cs typeface="SimSun"/>
              </a:rPr>
              <a:t>精</a:t>
            </a:r>
            <a:r>
              <a:rPr sz="3150" spc="-145" dirty="0">
                <a:latin typeface="SimSun"/>
                <a:cs typeface="SimSun"/>
              </a:rPr>
              <a:t>油</a:t>
            </a:r>
            <a:r>
              <a:rPr sz="3150" spc="-320" dirty="0">
                <a:latin typeface="SimSun"/>
                <a:cs typeface="SimSun"/>
              </a:rPr>
              <a:t>，</a:t>
            </a:r>
            <a:r>
              <a:rPr sz="3150" spc="-150" dirty="0">
                <a:latin typeface="SimSun"/>
                <a:cs typeface="SimSun"/>
              </a:rPr>
              <a:t>特</a:t>
            </a:r>
            <a:r>
              <a:rPr sz="3150" spc="-260" dirty="0">
                <a:latin typeface="SimSun"/>
                <a:cs typeface="SimSun"/>
              </a:rPr>
              <a:t>別</a:t>
            </a:r>
            <a:r>
              <a:rPr sz="3150" spc="-969" dirty="0">
                <a:latin typeface="SimSun"/>
                <a:cs typeface="SimSun"/>
              </a:rPr>
              <a:t>是</a:t>
            </a:r>
            <a:r>
              <a:rPr sz="3150" spc="-254" dirty="0">
                <a:latin typeface="SimSun"/>
                <a:cs typeface="SimSun"/>
              </a:rPr>
              <a:t>迷</a:t>
            </a:r>
            <a:r>
              <a:rPr sz="3150" spc="-345" dirty="0">
                <a:latin typeface="SimSun"/>
                <a:cs typeface="SimSun"/>
              </a:rPr>
              <a:t>迭</a:t>
            </a:r>
            <a:r>
              <a:rPr sz="3150" spc="-815" dirty="0">
                <a:latin typeface="SimSun"/>
                <a:cs typeface="SimSun"/>
              </a:rPr>
              <a:t>香</a:t>
            </a:r>
            <a:r>
              <a:rPr sz="3150" spc="-85" dirty="0">
                <a:latin typeface="SimSun"/>
                <a:cs typeface="SimSun"/>
              </a:rPr>
              <a:t>精</a:t>
            </a:r>
            <a:r>
              <a:rPr sz="3150" spc="-145" dirty="0">
                <a:latin typeface="SimSun"/>
                <a:cs typeface="SimSun"/>
              </a:rPr>
              <a:t>油</a:t>
            </a:r>
            <a:r>
              <a:rPr sz="3150" spc="-750" dirty="0">
                <a:latin typeface="SimSun"/>
                <a:cs typeface="SimSun"/>
              </a:rPr>
              <a:t>在</a:t>
            </a:r>
            <a:r>
              <a:rPr sz="3150" spc="-75" dirty="0">
                <a:latin typeface="SimSun"/>
                <a:cs typeface="SimSun"/>
              </a:rPr>
              <a:t>減</a:t>
            </a:r>
            <a:r>
              <a:rPr sz="3150" spc="-555" dirty="0">
                <a:latin typeface="SimSun"/>
                <a:cs typeface="SimSun"/>
              </a:rPr>
              <a:t>少</a:t>
            </a:r>
            <a:r>
              <a:rPr sz="3150" spc="-480" dirty="0">
                <a:latin typeface="SimSun"/>
                <a:cs typeface="SimSun"/>
              </a:rPr>
              <a:t>焦</a:t>
            </a:r>
            <a:r>
              <a:rPr sz="3150" spc="-685" dirty="0">
                <a:latin typeface="SimSun"/>
                <a:cs typeface="SimSun"/>
              </a:rPr>
              <a:t>慮</a:t>
            </a:r>
            <a:r>
              <a:rPr sz="3150" spc="-125" dirty="0">
                <a:latin typeface="SimSun"/>
                <a:cs typeface="SimSun"/>
              </a:rPr>
              <a:t>和</a:t>
            </a:r>
            <a:r>
              <a:rPr sz="3150" spc="-585" dirty="0">
                <a:latin typeface="SimSun"/>
                <a:cs typeface="SimSun"/>
              </a:rPr>
              <a:t>壓</a:t>
            </a:r>
            <a:r>
              <a:rPr sz="3150" spc="-835" dirty="0">
                <a:latin typeface="SimSun"/>
                <a:cs typeface="SimSun"/>
              </a:rPr>
              <a:t>力</a:t>
            </a:r>
            <a:r>
              <a:rPr sz="3150" spc="-910" dirty="0">
                <a:latin typeface="SimSun"/>
                <a:cs typeface="SimSun"/>
              </a:rPr>
              <a:t>方</a:t>
            </a:r>
            <a:r>
              <a:rPr sz="3150" spc="-665" dirty="0">
                <a:latin typeface="SimSun"/>
                <a:cs typeface="SimSun"/>
              </a:rPr>
              <a:t>面</a:t>
            </a:r>
            <a:r>
              <a:rPr sz="3150" spc="-200" dirty="0">
                <a:latin typeface="SimSun"/>
                <a:cs typeface="SimSun"/>
              </a:rPr>
              <a:t>的</a:t>
            </a:r>
            <a:r>
              <a:rPr sz="3150" spc="-325" dirty="0">
                <a:latin typeface="SimSun"/>
                <a:cs typeface="SimSun"/>
              </a:rPr>
              <a:t>作</a:t>
            </a:r>
            <a:r>
              <a:rPr sz="3150" spc="-810" dirty="0">
                <a:latin typeface="SimSun"/>
                <a:cs typeface="SimSun"/>
              </a:rPr>
              <a:t>用</a:t>
            </a:r>
            <a:r>
              <a:rPr sz="3150" spc="-320" dirty="0">
                <a:latin typeface="SimSun"/>
                <a:cs typeface="SimSun"/>
              </a:rPr>
              <a:t>。</a:t>
            </a:r>
            <a:r>
              <a:rPr sz="3150" spc="-65" dirty="0">
                <a:latin typeface="SimSun"/>
                <a:cs typeface="SimSun"/>
              </a:rPr>
              <a:t>研</a:t>
            </a:r>
            <a:r>
              <a:rPr sz="3150" spc="-545" dirty="0">
                <a:latin typeface="SimSun"/>
                <a:cs typeface="SimSun"/>
              </a:rPr>
              <a:t>究</a:t>
            </a:r>
            <a:r>
              <a:rPr sz="3150" spc="-880" dirty="0">
                <a:latin typeface="SimSun"/>
                <a:cs typeface="SimSun"/>
              </a:rPr>
              <a:t>表</a:t>
            </a:r>
            <a:r>
              <a:rPr sz="3150" spc="-180" dirty="0">
                <a:latin typeface="SimSun"/>
                <a:cs typeface="SimSun"/>
              </a:rPr>
              <a:t>明</a:t>
            </a:r>
            <a:r>
              <a:rPr sz="3150" spc="-320" dirty="0">
                <a:latin typeface="SimSun"/>
                <a:cs typeface="SimSun"/>
              </a:rPr>
              <a:t>，</a:t>
            </a:r>
            <a:r>
              <a:rPr sz="3150" spc="-254" dirty="0">
                <a:latin typeface="SimSun"/>
                <a:cs typeface="SimSun"/>
              </a:rPr>
              <a:t>迷</a:t>
            </a:r>
            <a:r>
              <a:rPr sz="3150" spc="-345" dirty="0">
                <a:latin typeface="SimSun"/>
                <a:cs typeface="SimSun"/>
              </a:rPr>
              <a:t>迭</a:t>
            </a:r>
            <a:r>
              <a:rPr sz="3150" spc="-815" dirty="0">
                <a:latin typeface="SimSun"/>
                <a:cs typeface="SimSun"/>
              </a:rPr>
              <a:t>香</a:t>
            </a:r>
            <a:r>
              <a:rPr sz="3150" spc="-85" dirty="0">
                <a:latin typeface="SimSun"/>
                <a:cs typeface="SimSun"/>
              </a:rPr>
              <a:t>精</a:t>
            </a:r>
            <a:r>
              <a:rPr sz="3150" spc="-145" dirty="0">
                <a:latin typeface="SimSun"/>
                <a:cs typeface="SimSun"/>
              </a:rPr>
              <a:t>油</a:t>
            </a:r>
            <a:r>
              <a:rPr sz="3150" spc="-305" dirty="0">
                <a:latin typeface="SimSun"/>
                <a:cs typeface="SimSun"/>
              </a:rPr>
              <a:t>能</a:t>
            </a:r>
            <a:r>
              <a:rPr sz="3150" spc="-175" dirty="0">
                <a:latin typeface="SimSun"/>
                <a:cs typeface="SimSun"/>
              </a:rPr>
              <a:t>夠</a:t>
            </a:r>
            <a:r>
              <a:rPr sz="3150" spc="-210" dirty="0">
                <a:latin typeface="SimSun"/>
                <a:cs typeface="SimSun"/>
              </a:rPr>
              <a:t>顯</a:t>
            </a:r>
            <a:r>
              <a:rPr sz="3150" spc="-640" dirty="0">
                <a:latin typeface="SimSun"/>
                <a:cs typeface="SimSun"/>
              </a:rPr>
              <a:t>著</a:t>
            </a:r>
            <a:r>
              <a:rPr sz="3150" spc="-75" dirty="0">
                <a:latin typeface="SimSun"/>
                <a:cs typeface="SimSun"/>
              </a:rPr>
              <a:t>減</a:t>
            </a:r>
            <a:r>
              <a:rPr sz="3150" spc="-555" dirty="0">
                <a:latin typeface="SimSun"/>
                <a:cs typeface="SimSun"/>
              </a:rPr>
              <a:t>少</a:t>
            </a:r>
            <a:r>
              <a:rPr sz="3150" spc="-459" dirty="0">
                <a:latin typeface="SimSun"/>
                <a:cs typeface="SimSun"/>
              </a:rPr>
              <a:t>焦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454"/>
              </a:lnSpc>
            </a:pPr>
            <a:r>
              <a:rPr sz="3150" spc="-765" dirty="0">
                <a:latin typeface="SimSun"/>
                <a:cs typeface="SimSun"/>
              </a:rPr>
              <a:t>慮</a:t>
            </a:r>
            <a:r>
              <a:rPr sz="3150" spc="-400" dirty="0">
                <a:latin typeface="SimSun"/>
                <a:cs typeface="SimSun"/>
              </a:rPr>
              <a:t>，</a:t>
            </a:r>
            <a:r>
              <a:rPr sz="3150" spc="-905" dirty="0">
                <a:latin typeface="SimSun"/>
                <a:cs typeface="SimSun"/>
              </a:rPr>
              <a:t>並</a:t>
            </a:r>
            <a:r>
              <a:rPr sz="3150" spc="-210" dirty="0">
                <a:latin typeface="SimSun"/>
                <a:cs typeface="SimSun"/>
              </a:rPr>
              <a:t>提</a:t>
            </a:r>
            <a:r>
              <a:rPr sz="3150" spc="-860" dirty="0">
                <a:latin typeface="SimSun"/>
                <a:cs typeface="SimSun"/>
              </a:rPr>
              <a:t>高</a:t>
            </a:r>
            <a:r>
              <a:rPr sz="3150" spc="-260" dirty="0">
                <a:latin typeface="SimSun"/>
                <a:cs typeface="SimSun"/>
              </a:rPr>
              <a:t>情</a:t>
            </a:r>
            <a:r>
              <a:rPr sz="3150" spc="-355" dirty="0">
                <a:latin typeface="SimSun"/>
                <a:cs typeface="SimSun"/>
              </a:rPr>
              <a:t>緒</a:t>
            </a:r>
            <a:r>
              <a:rPr sz="3150" spc="-400" dirty="0">
                <a:latin typeface="SimSun"/>
                <a:cs typeface="SimSun"/>
              </a:rPr>
              <a:t>，</a:t>
            </a:r>
            <a:r>
              <a:rPr sz="3150" spc="-254" dirty="0">
                <a:latin typeface="SimSun"/>
                <a:cs typeface="SimSun"/>
              </a:rPr>
              <a:t>對</a:t>
            </a:r>
            <a:r>
              <a:rPr sz="3150" spc="-280" dirty="0">
                <a:latin typeface="SimSun"/>
                <a:cs typeface="SimSun"/>
              </a:rPr>
              <a:t>於</a:t>
            </a:r>
            <a:r>
              <a:rPr sz="3150" spc="-345" dirty="0">
                <a:latin typeface="SimSun"/>
                <a:cs typeface="SimSun"/>
              </a:rPr>
              <a:t>頭</a:t>
            </a:r>
            <a:r>
              <a:rPr sz="3150" spc="-220" dirty="0">
                <a:latin typeface="SimSun"/>
                <a:cs typeface="SimSun"/>
              </a:rPr>
              <a:t>部</a:t>
            </a:r>
            <a:r>
              <a:rPr sz="3150" spc="-310" dirty="0">
                <a:latin typeface="SimSun"/>
                <a:cs typeface="SimSun"/>
              </a:rPr>
              <a:t>放</a:t>
            </a:r>
            <a:r>
              <a:rPr sz="3150" spc="-660" dirty="0">
                <a:latin typeface="SimSun"/>
                <a:cs typeface="SimSun"/>
              </a:rPr>
              <a:t>鬆</a:t>
            </a:r>
            <a:r>
              <a:rPr sz="3150" spc="-204" dirty="0">
                <a:latin typeface="SimSun"/>
                <a:cs typeface="SimSun"/>
              </a:rPr>
              <a:t>和</a:t>
            </a:r>
            <a:r>
              <a:rPr sz="3150" spc="-150" dirty="0">
                <a:latin typeface="SimSun"/>
                <a:cs typeface="SimSun"/>
              </a:rPr>
              <a:t>減</a:t>
            </a:r>
            <a:r>
              <a:rPr sz="3150" spc="-665" dirty="0">
                <a:latin typeface="SimSun"/>
                <a:cs typeface="SimSun"/>
              </a:rPr>
              <a:t>壓</a:t>
            </a:r>
            <a:r>
              <a:rPr sz="3150" spc="-905" dirty="0">
                <a:latin typeface="SimSun"/>
                <a:cs typeface="SimSun"/>
              </a:rPr>
              <a:t>有</a:t>
            </a:r>
            <a:r>
              <a:rPr sz="3150" spc="-235" dirty="0">
                <a:latin typeface="SimSun"/>
                <a:cs typeface="SimSun"/>
              </a:rPr>
              <a:t>積</a:t>
            </a:r>
            <a:r>
              <a:rPr sz="3150" spc="70" dirty="0">
                <a:latin typeface="SimSun"/>
                <a:cs typeface="SimSun"/>
              </a:rPr>
              <a:t>極</a:t>
            </a:r>
            <a:r>
              <a:rPr sz="3150" spc="-275" dirty="0">
                <a:latin typeface="SimSun"/>
                <a:cs typeface="SimSun"/>
              </a:rPr>
              <a:t>的</a:t>
            </a:r>
            <a:r>
              <a:rPr sz="3150" spc="-450" dirty="0">
                <a:latin typeface="SimSun"/>
                <a:cs typeface="SimSun"/>
              </a:rPr>
              <a:t>影</a:t>
            </a:r>
            <a:r>
              <a:rPr sz="3150" spc="-540" dirty="0">
                <a:latin typeface="SimSun"/>
                <a:cs typeface="SimSun"/>
              </a:rPr>
              <a:t>響</a:t>
            </a:r>
            <a:r>
              <a:rPr sz="3150" spc="-300" dirty="0">
                <a:latin typeface="SimSun"/>
                <a:cs typeface="SimSun"/>
              </a:rPr>
              <a:t>。</a:t>
            </a:r>
            <a:endParaRPr sz="3150">
              <a:latin typeface="SimSun"/>
              <a:cs typeface="SimSun"/>
            </a:endParaRPr>
          </a:p>
          <a:p>
            <a:pPr marL="12700" marR="5080">
              <a:lnSpc>
                <a:spcPts val="3460"/>
              </a:lnSpc>
              <a:spcBef>
                <a:spcPts val="220"/>
              </a:spcBef>
              <a:buSzPct val="96825"/>
              <a:buAutoNum type="arabicPeriod" startAt="2"/>
              <a:tabLst>
                <a:tab pos="273050" algn="l"/>
              </a:tabLst>
            </a:pPr>
            <a:r>
              <a:rPr sz="3150" spc="-470" dirty="0">
                <a:latin typeface="SimSun"/>
                <a:cs typeface="SimSun"/>
              </a:rPr>
              <a:t>Hosseinzadeh,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620" dirty="0">
                <a:latin typeface="SimSun"/>
                <a:cs typeface="SimSun"/>
              </a:rPr>
              <a:t>H.,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204" dirty="0">
                <a:latin typeface="SimSun"/>
                <a:cs typeface="SimSun"/>
              </a:rPr>
              <a:t>&amp;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340" dirty="0">
                <a:latin typeface="SimSun"/>
                <a:cs typeface="SimSun"/>
              </a:rPr>
              <a:t>Shamsa,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660" dirty="0">
                <a:latin typeface="SimSun"/>
                <a:cs typeface="SimSun"/>
              </a:rPr>
              <a:t>F.</a:t>
            </a:r>
            <a:r>
              <a:rPr sz="3150" spc="-560" dirty="0">
                <a:latin typeface="SimSun"/>
                <a:cs typeface="SimSun"/>
              </a:rPr>
              <a:t> </a:t>
            </a:r>
            <a:r>
              <a:rPr sz="3150" spc="-470" dirty="0">
                <a:latin typeface="SimSun"/>
                <a:cs typeface="SimSun"/>
              </a:rPr>
              <a:t>(2012).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350" dirty="0">
                <a:latin typeface="SimSun"/>
                <a:cs typeface="SimSun"/>
              </a:rPr>
              <a:t>"The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480" dirty="0">
                <a:latin typeface="SimSun"/>
                <a:cs typeface="SimSun"/>
              </a:rPr>
              <a:t>effects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415" dirty="0">
                <a:latin typeface="SimSun"/>
                <a:cs typeface="SimSun"/>
              </a:rPr>
              <a:t>of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370" dirty="0">
                <a:latin typeface="SimSun"/>
                <a:cs typeface="SimSun"/>
              </a:rPr>
              <a:t>rosemary</a:t>
            </a:r>
            <a:r>
              <a:rPr sz="3150" spc="-560" dirty="0">
                <a:latin typeface="SimSun"/>
                <a:cs typeface="SimSun"/>
              </a:rPr>
              <a:t> </a:t>
            </a:r>
            <a:r>
              <a:rPr sz="3150" spc="-425" dirty="0">
                <a:latin typeface="SimSun"/>
                <a:cs typeface="SimSun"/>
              </a:rPr>
              <a:t>(Rosmarinus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620" dirty="0">
                <a:latin typeface="SimSun"/>
                <a:cs typeface="SimSun"/>
              </a:rPr>
              <a:t>officinalis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700" dirty="0">
                <a:latin typeface="SimSun"/>
                <a:cs typeface="SimSun"/>
              </a:rPr>
              <a:t>L.)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375" dirty="0">
                <a:latin typeface="SimSun"/>
                <a:cs typeface="SimSun"/>
              </a:rPr>
              <a:t>on</a:t>
            </a:r>
            <a:r>
              <a:rPr sz="3150" spc="-560" dirty="0">
                <a:latin typeface="SimSun"/>
                <a:cs typeface="SimSun"/>
              </a:rPr>
              <a:t> </a:t>
            </a:r>
            <a:r>
              <a:rPr sz="3150" spc="-434" dirty="0">
                <a:latin typeface="SimSun"/>
                <a:cs typeface="SimSun"/>
              </a:rPr>
              <a:t>the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525" dirty="0">
                <a:latin typeface="SimSun"/>
                <a:cs typeface="SimSun"/>
              </a:rPr>
              <a:t>central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475" dirty="0">
                <a:latin typeface="SimSun"/>
                <a:cs typeface="SimSun"/>
              </a:rPr>
              <a:t>nervous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420" dirty="0">
                <a:latin typeface="SimSun"/>
                <a:cs typeface="SimSun"/>
              </a:rPr>
              <a:t>system:</a:t>
            </a:r>
            <a:r>
              <a:rPr sz="3150" spc="-565" dirty="0">
                <a:latin typeface="SimSun"/>
                <a:cs typeface="SimSun"/>
              </a:rPr>
              <a:t> </a:t>
            </a:r>
            <a:r>
              <a:rPr sz="3150" spc="-114" dirty="0">
                <a:latin typeface="SimSun"/>
                <a:cs typeface="SimSun"/>
              </a:rPr>
              <a:t>A </a:t>
            </a:r>
            <a:r>
              <a:rPr sz="3150" spc="-1560" dirty="0">
                <a:latin typeface="SimSun"/>
                <a:cs typeface="SimSun"/>
              </a:rPr>
              <a:t> </a:t>
            </a:r>
            <a:r>
              <a:rPr sz="3150" spc="-500" dirty="0">
                <a:latin typeface="SimSun"/>
                <a:cs typeface="SimSun"/>
              </a:rPr>
              <a:t>review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415" dirty="0">
                <a:latin typeface="SimSun"/>
                <a:cs typeface="SimSun"/>
              </a:rPr>
              <a:t>of</a:t>
            </a:r>
            <a:r>
              <a:rPr sz="3150" spc="-885" dirty="0">
                <a:latin typeface="SimSun"/>
                <a:cs typeface="SimSun"/>
              </a:rPr>
              <a:t> </a:t>
            </a:r>
            <a:r>
              <a:rPr sz="3150" spc="-434" dirty="0">
                <a:latin typeface="SimSun"/>
                <a:cs typeface="SimSun"/>
              </a:rPr>
              <a:t>the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610" dirty="0">
                <a:latin typeface="SimSun"/>
                <a:cs typeface="SimSun"/>
              </a:rPr>
              <a:t>literature."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409" dirty="0">
                <a:latin typeface="SimSun"/>
                <a:cs typeface="SimSun"/>
              </a:rPr>
              <a:t>Phytotherapy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465" dirty="0">
                <a:latin typeface="SimSun"/>
                <a:cs typeface="SimSun"/>
              </a:rPr>
              <a:t>Research,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509" dirty="0">
                <a:latin typeface="SimSun"/>
                <a:cs typeface="SimSun"/>
              </a:rPr>
              <a:t>26(6),</a:t>
            </a:r>
            <a:r>
              <a:rPr sz="3150" spc="-880" dirty="0">
                <a:latin typeface="SimSun"/>
                <a:cs typeface="SimSun"/>
              </a:rPr>
              <a:t> </a:t>
            </a:r>
            <a:r>
              <a:rPr sz="3150" spc="-350" dirty="0">
                <a:latin typeface="SimSun"/>
                <a:cs typeface="SimSun"/>
              </a:rPr>
              <a:t>872-880.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229"/>
              </a:lnSpc>
            </a:pPr>
            <a:r>
              <a:rPr sz="3150" spc="-740" dirty="0">
                <a:latin typeface="SimSun"/>
                <a:cs typeface="SimSun"/>
              </a:rPr>
              <a:t>本</a:t>
            </a:r>
            <a:r>
              <a:rPr sz="3150" spc="-915" dirty="0">
                <a:latin typeface="SimSun"/>
                <a:cs typeface="SimSun"/>
              </a:rPr>
              <a:t>文</a:t>
            </a:r>
            <a:r>
              <a:rPr sz="3150" spc="-215" dirty="0">
                <a:latin typeface="SimSun"/>
                <a:cs typeface="SimSun"/>
              </a:rPr>
              <a:t>綜</a:t>
            </a:r>
            <a:r>
              <a:rPr sz="3150" spc="-275" dirty="0">
                <a:latin typeface="SimSun"/>
                <a:cs typeface="SimSun"/>
              </a:rPr>
              <a:t>述</a:t>
            </a:r>
            <a:r>
              <a:rPr sz="3150" spc="-1250" dirty="0">
                <a:latin typeface="SimSun"/>
                <a:cs typeface="SimSun"/>
              </a:rPr>
              <a:t>了</a:t>
            </a:r>
            <a:r>
              <a:rPr sz="3150" spc="-305" dirty="0">
                <a:latin typeface="SimSun"/>
                <a:cs typeface="SimSun"/>
              </a:rPr>
              <a:t>迷</a:t>
            </a:r>
            <a:r>
              <a:rPr sz="3150" spc="-395" dirty="0">
                <a:latin typeface="SimSun"/>
                <a:cs typeface="SimSun"/>
              </a:rPr>
              <a:t>迭</a:t>
            </a:r>
            <a:r>
              <a:rPr sz="3150" spc="-865" dirty="0">
                <a:latin typeface="SimSun"/>
                <a:cs typeface="SimSun"/>
              </a:rPr>
              <a:t>香</a:t>
            </a:r>
            <a:r>
              <a:rPr sz="3150" spc="-225" dirty="0">
                <a:latin typeface="SimSun"/>
                <a:cs typeface="SimSun"/>
              </a:rPr>
              <a:t>對</a:t>
            </a:r>
            <a:r>
              <a:rPr sz="3150" spc="-880" dirty="0">
                <a:latin typeface="SimSun"/>
                <a:cs typeface="SimSun"/>
              </a:rPr>
              <a:t>中</a:t>
            </a:r>
            <a:r>
              <a:rPr sz="3150" spc="-790" dirty="0">
                <a:latin typeface="SimSun"/>
                <a:cs typeface="SimSun"/>
              </a:rPr>
              <a:t>央</a:t>
            </a:r>
            <a:r>
              <a:rPr sz="3150" spc="-55" dirty="0">
                <a:latin typeface="SimSun"/>
                <a:cs typeface="SimSun"/>
              </a:rPr>
              <a:t>神</a:t>
            </a:r>
            <a:r>
              <a:rPr sz="3150" spc="-190" dirty="0">
                <a:latin typeface="SimSun"/>
                <a:cs typeface="SimSun"/>
              </a:rPr>
              <a:t>經</a:t>
            </a:r>
            <a:r>
              <a:rPr sz="3150" spc="-875" dirty="0">
                <a:latin typeface="SimSun"/>
                <a:cs typeface="SimSun"/>
              </a:rPr>
              <a:t>系</a:t>
            </a:r>
            <a:r>
              <a:rPr sz="3150" spc="-175" dirty="0">
                <a:latin typeface="SimSun"/>
                <a:cs typeface="SimSun"/>
              </a:rPr>
              <a:t>統</a:t>
            </a:r>
            <a:r>
              <a:rPr sz="3150" spc="-250" dirty="0">
                <a:latin typeface="SimSun"/>
                <a:cs typeface="SimSun"/>
              </a:rPr>
              <a:t>的</a:t>
            </a:r>
            <a:r>
              <a:rPr sz="3150" spc="-420" dirty="0">
                <a:latin typeface="SimSun"/>
                <a:cs typeface="SimSun"/>
              </a:rPr>
              <a:t>影</a:t>
            </a:r>
            <a:r>
              <a:rPr sz="3150" spc="-509" dirty="0">
                <a:latin typeface="SimSun"/>
                <a:cs typeface="SimSun"/>
              </a:rPr>
              <a:t>響</a:t>
            </a:r>
            <a:r>
              <a:rPr sz="3150" spc="-370" dirty="0">
                <a:latin typeface="SimSun"/>
                <a:cs typeface="SimSun"/>
              </a:rPr>
              <a:t>，</a:t>
            </a:r>
            <a:r>
              <a:rPr sz="3150" spc="-825" dirty="0">
                <a:latin typeface="SimSun"/>
                <a:cs typeface="SimSun"/>
              </a:rPr>
              <a:t>包</a:t>
            </a:r>
            <a:r>
              <a:rPr sz="3150" spc="-235" dirty="0">
                <a:latin typeface="SimSun"/>
                <a:cs typeface="SimSun"/>
              </a:rPr>
              <a:t>括</a:t>
            </a:r>
            <a:r>
              <a:rPr sz="3150" spc="-815" dirty="0">
                <a:latin typeface="SimSun"/>
                <a:cs typeface="SimSun"/>
              </a:rPr>
              <a:t>它</a:t>
            </a:r>
            <a:r>
              <a:rPr sz="3150" spc="-800" dirty="0">
                <a:latin typeface="SimSun"/>
                <a:cs typeface="SimSun"/>
              </a:rPr>
              <a:t>在</a:t>
            </a:r>
            <a:r>
              <a:rPr sz="3150" spc="-370" dirty="0">
                <a:latin typeface="SimSun"/>
                <a:cs typeface="SimSun"/>
              </a:rPr>
              <a:t>緩</a:t>
            </a:r>
            <a:r>
              <a:rPr sz="3150" spc="-220" dirty="0">
                <a:latin typeface="SimSun"/>
                <a:cs typeface="SimSun"/>
              </a:rPr>
              <a:t>解</a:t>
            </a:r>
            <a:r>
              <a:rPr sz="3150" spc="-530" dirty="0">
                <a:latin typeface="SimSun"/>
                <a:cs typeface="SimSun"/>
              </a:rPr>
              <a:t>焦</a:t>
            </a:r>
            <a:r>
              <a:rPr sz="3150" spc="-735" dirty="0">
                <a:latin typeface="SimSun"/>
                <a:cs typeface="SimSun"/>
              </a:rPr>
              <a:t>慮</a:t>
            </a:r>
            <a:r>
              <a:rPr sz="3150" spc="-370" dirty="0">
                <a:latin typeface="SimSun"/>
                <a:cs typeface="SimSun"/>
              </a:rPr>
              <a:t>、</a:t>
            </a:r>
            <a:r>
              <a:rPr sz="3150" spc="-635" dirty="0">
                <a:latin typeface="SimSun"/>
                <a:cs typeface="SimSun"/>
              </a:rPr>
              <a:t>壓</a:t>
            </a:r>
            <a:r>
              <a:rPr sz="3150" spc="-885" dirty="0">
                <a:latin typeface="SimSun"/>
                <a:cs typeface="SimSun"/>
              </a:rPr>
              <a:t>力</a:t>
            </a:r>
            <a:r>
              <a:rPr sz="3150" spc="-175" dirty="0">
                <a:latin typeface="SimSun"/>
                <a:cs typeface="SimSun"/>
              </a:rPr>
              <a:t>和</a:t>
            </a:r>
            <a:r>
              <a:rPr sz="3150" spc="-180" dirty="0">
                <a:latin typeface="SimSun"/>
                <a:cs typeface="SimSun"/>
              </a:rPr>
              <a:t>提</a:t>
            </a:r>
            <a:r>
              <a:rPr sz="3150" spc="-640" dirty="0">
                <a:latin typeface="SimSun"/>
                <a:cs typeface="SimSun"/>
              </a:rPr>
              <a:t>升</a:t>
            </a:r>
            <a:r>
              <a:rPr sz="3150" spc="-25" dirty="0">
                <a:latin typeface="SimSun"/>
                <a:cs typeface="SimSun"/>
              </a:rPr>
              <a:t>認</a:t>
            </a:r>
            <a:r>
              <a:rPr sz="3150" spc="-254" dirty="0">
                <a:latin typeface="SimSun"/>
                <a:cs typeface="SimSun"/>
              </a:rPr>
              <a:t>知</a:t>
            </a:r>
            <a:r>
              <a:rPr sz="3150" spc="-220" dirty="0">
                <a:latin typeface="SimSun"/>
                <a:cs typeface="SimSun"/>
              </a:rPr>
              <a:t>功</a:t>
            </a:r>
            <a:r>
              <a:rPr sz="3150" spc="-355" dirty="0">
                <a:latin typeface="SimSun"/>
                <a:cs typeface="SimSun"/>
              </a:rPr>
              <a:t>能</a:t>
            </a:r>
            <a:r>
              <a:rPr sz="3150" spc="-960" dirty="0">
                <a:latin typeface="SimSun"/>
                <a:cs typeface="SimSun"/>
              </a:rPr>
              <a:t>方</a:t>
            </a:r>
            <a:r>
              <a:rPr sz="3150" spc="-715" dirty="0">
                <a:latin typeface="SimSun"/>
                <a:cs typeface="SimSun"/>
              </a:rPr>
              <a:t>面</a:t>
            </a:r>
            <a:r>
              <a:rPr sz="3150" spc="-250" dirty="0">
                <a:latin typeface="SimSun"/>
                <a:cs typeface="SimSun"/>
              </a:rPr>
              <a:t>的</a:t>
            </a:r>
            <a:r>
              <a:rPr sz="3150" spc="-375" dirty="0">
                <a:latin typeface="SimSun"/>
                <a:cs typeface="SimSun"/>
              </a:rPr>
              <a:t>作</a:t>
            </a:r>
            <a:r>
              <a:rPr sz="3150" spc="-860" dirty="0">
                <a:latin typeface="SimSun"/>
                <a:cs typeface="SimSun"/>
              </a:rPr>
              <a:t>用</a:t>
            </a:r>
            <a:r>
              <a:rPr sz="3150" spc="-370" dirty="0">
                <a:latin typeface="SimSun"/>
                <a:cs typeface="SimSun"/>
              </a:rPr>
              <a:t>。</a:t>
            </a:r>
            <a:r>
              <a:rPr sz="3150" spc="-305" dirty="0">
                <a:latin typeface="SimSun"/>
                <a:cs typeface="SimSun"/>
              </a:rPr>
              <a:t>迷</a:t>
            </a:r>
            <a:r>
              <a:rPr sz="3150" spc="-395" dirty="0">
                <a:latin typeface="SimSun"/>
                <a:cs typeface="SimSun"/>
              </a:rPr>
              <a:t>迭</a:t>
            </a:r>
            <a:r>
              <a:rPr sz="3150" spc="-865" dirty="0">
                <a:latin typeface="SimSun"/>
                <a:cs typeface="SimSun"/>
              </a:rPr>
              <a:t>香</a:t>
            </a:r>
            <a:r>
              <a:rPr sz="3150" spc="-135" dirty="0">
                <a:latin typeface="SimSun"/>
                <a:cs typeface="SimSun"/>
              </a:rPr>
              <a:t>精</a:t>
            </a:r>
            <a:r>
              <a:rPr sz="3150" spc="-195" dirty="0">
                <a:latin typeface="SimSun"/>
                <a:cs typeface="SimSun"/>
              </a:rPr>
              <a:t>油</a:t>
            </a:r>
            <a:r>
              <a:rPr sz="3150" spc="-880" dirty="0">
                <a:latin typeface="SimSun"/>
                <a:cs typeface="SimSun"/>
              </a:rPr>
              <a:t>中</a:t>
            </a:r>
            <a:r>
              <a:rPr sz="3150" spc="-250" dirty="0">
                <a:latin typeface="SimSun"/>
                <a:cs typeface="SimSun"/>
              </a:rPr>
              <a:t>的</a:t>
            </a:r>
            <a:r>
              <a:rPr sz="3150" spc="-875" dirty="0">
                <a:latin typeface="SimSun"/>
                <a:cs typeface="SimSun"/>
              </a:rPr>
              <a:t>有</a:t>
            </a:r>
            <a:r>
              <a:rPr sz="3150" spc="-220" dirty="0">
                <a:latin typeface="SimSun"/>
                <a:cs typeface="SimSun"/>
              </a:rPr>
              <a:t>效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454"/>
              </a:lnSpc>
            </a:pPr>
            <a:r>
              <a:rPr sz="3150" spc="-610" dirty="0">
                <a:latin typeface="SimSun"/>
                <a:cs typeface="SimSun"/>
              </a:rPr>
              <a:t>成</a:t>
            </a:r>
            <a:r>
              <a:rPr sz="3150" spc="-740" dirty="0">
                <a:latin typeface="SimSun"/>
                <a:cs typeface="SimSun"/>
              </a:rPr>
              <a:t>分</a:t>
            </a:r>
            <a:r>
              <a:rPr sz="3150" spc="-400" dirty="0">
                <a:latin typeface="SimSun"/>
                <a:cs typeface="SimSun"/>
              </a:rPr>
              <a:t>（</a:t>
            </a:r>
            <a:r>
              <a:rPr sz="3150" spc="-80" dirty="0">
                <a:latin typeface="SimSun"/>
                <a:cs typeface="SimSun"/>
              </a:rPr>
              <a:t>如</a:t>
            </a:r>
            <a:r>
              <a:rPr sz="3150" spc="-135" dirty="0">
                <a:latin typeface="SimSun"/>
                <a:cs typeface="SimSun"/>
              </a:rPr>
              <a:t>桉</a:t>
            </a:r>
            <a:r>
              <a:rPr sz="3150" spc="-225" dirty="0">
                <a:latin typeface="SimSun"/>
                <a:cs typeface="SimSun"/>
              </a:rPr>
              <a:t>油</a:t>
            </a:r>
            <a:r>
              <a:rPr sz="3150" spc="-95" dirty="0">
                <a:latin typeface="SimSun"/>
                <a:cs typeface="SimSun"/>
              </a:rPr>
              <a:t>醇</a:t>
            </a:r>
            <a:r>
              <a:rPr sz="3150" spc="-400" dirty="0">
                <a:latin typeface="SimSun"/>
                <a:cs typeface="SimSun"/>
              </a:rPr>
              <a:t>）</a:t>
            </a:r>
            <a:r>
              <a:rPr sz="3150" spc="-320" dirty="0">
                <a:latin typeface="SimSun"/>
                <a:cs typeface="SimSun"/>
              </a:rPr>
              <a:t>被</a:t>
            </a:r>
            <a:r>
              <a:rPr sz="3150" spc="-55" dirty="0">
                <a:latin typeface="SimSun"/>
                <a:cs typeface="SimSun"/>
              </a:rPr>
              <a:t>認</a:t>
            </a:r>
            <a:r>
              <a:rPr sz="3150" spc="-725" dirty="0">
                <a:latin typeface="SimSun"/>
                <a:cs typeface="SimSun"/>
              </a:rPr>
              <a:t>為</a:t>
            </a:r>
            <a:r>
              <a:rPr sz="3150" spc="-844" dirty="0">
                <a:latin typeface="SimSun"/>
                <a:cs typeface="SimSun"/>
              </a:rPr>
              <a:t>具</a:t>
            </a:r>
            <a:r>
              <a:rPr sz="3150" spc="-905" dirty="0">
                <a:latin typeface="SimSun"/>
                <a:cs typeface="SimSun"/>
              </a:rPr>
              <a:t>有</a:t>
            </a:r>
            <a:r>
              <a:rPr sz="3150" spc="-275" dirty="0">
                <a:latin typeface="SimSun"/>
                <a:cs typeface="SimSun"/>
              </a:rPr>
              <a:t>促</a:t>
            </a:r>
            <a:r>
              <a:rPr sz="3150" spc="-440" dirty="0">
                <a:latin typeface="SimSun"/>
                <a:cs typeface="SimSun"/>
              </a:rPr>
              <a:t>進</a:t>
            </a:r>
            <a:r>
              <a:rPr sz="3150" spc="-340" dirty="0">
                <a:latin typeface="SimSun"/>
                <a:cs typeface="SimSun"/>
              </a:rPr>
              <a:t>頭</a:t>
            </a:r>
            <a:r>
              <a:rPr sz="3150" spc="-220" dirty="0">
                <a:latin typeface="SimSun"/>
                <a:cs typeface="SimSun"/>
              </a:rPr>
              <a:t>部</a:t>
            </a:r>
            <a:r>
              <a:rPr sz="3150" spc="-310" dirty="0">
                <a:latin typeface="SimSun"/>
                <a:cs typeface="SimSun"/>
              </a:rPr>
              <a:t>放</a:t>
            </a:r>
            <a:r>
              <a:rPr sz="3150" spc="-660" dirty="0">
                <a:latin typeface="SimSun"/>
                <a:cs typeface="SimSun"/>
              </a:rPr>
              <a:t>鬆</a:t>
            </a:r>
            <a:r>
              <a:rPr sz="3150" spc="-395" dirty="0">
                <a:latin typeface="SimSun"/>
                <a:cs typeface="SimSun"/>
              </a:rPr>
              <a:t>、</a:t>
            </a:r>
            <a:r>
              <a:rPr sz="3150" spc="-210" dirty="0">
                <a:latin typeface="SimSun"/>
                <a:cs typeface="SimSun"/>
              </a:rPr>
              <a:t>提</a:t>
            </a:r>
            <a:r>
              <a:rPr sz="3150" spc="-670" dirty="0">
                <a:latin typeface="SimSun"/>
                <a:cs typeface="SimSun"/>
              </a:rPr>
              <a:t>升</a:t>
            </a:r>
            <a:r>
              <a:rPr sz="3150" spc="-860" dirty="0">
                <a:latin typeface="SimSun"/>
                <a:cs typeface="SimSun"/>
              </a:rPr>
              <a:t>集</a:t>
            </a:r>
            <a:r>
              <a:rPr sz="3150" spc="-905" dirty="0">
                <a:latin typeface="SimSun"/>
                <a:cs typeface="SimSun"/>
              </a:rPr>
              <a:t>中</a:t>
            </a:r>
            <a:r>
              <a:rPr sz="3150" spc="-915" dirty="0">
                <a:latin typeface="SimSun"/>
                <a:cs typeface="SimSun"/>
              </a:rPr>
              <a:t>力</a:t>
            </a:r>
            <a:r>
              <a:rPr sz="3150" spc="-204" dirty="0">
                <a:latin typeface="SimSun"/>
                <a:cs typeface="SimSun"/>
              </a:rPr>
              <a:t>和</a:t>
            </a:r>
            <a:r>
              <a:rPr sz="3150" spc="-155" dirty="0">
                <a:latin typeface="SimSun"/>
                <a:cs typeface="SimSun"/>
              </a:rPr>
              <a:t>減</a:t>
            </a:r>
            <a:r>
              <a:rPr sz="3150" spc="-635" dirty="0">
                <a:latin typeface="SimSun"/>
                <a:cs typeface="SimSun"/>
              </a:rPr>
              <a:t>少</a:t>
            </a:r>
            <a:r>
              <a:rPr sz="3150" spc="-660" dirty="0">
                <a:latin typeface="SimSun"/>
                <a:cs typeface="SimSun"/>
              </a:rPr>
              <a:t>壓</a:t>
            </a:r>
            <a:r>
              <a:rPr sz="3150" spc="-915" dirty="0">
                <a:latin typeface="SimSun"/>
                <a:cs typeface="SimSun"/>
              </a:rPr>
              <a:t>力</a:t>
            </a:r>
            <a:r>
              <a:rPr sz="3150" spc="-280" dirty="0">
                <a:latin typeface="SimSun"/>
                <a:cs typeface="SimSun"/>
              </a:rPr>
              <a:t>的</a:t>
            </a:r>
            <a:r>
              <a:rPr sz="3150" spc="-315" dirty="0">
                <a:latin typeface="SimSun"/>
                <a:cs typeface="SimSun"/>
              </a:rPr>
              <a:t>效</a:t>
            </a:r>
            <a:r>
              <a:rPr sz="3150" spc="-915" dirty="0">
                <a:latin typeface="SimSun"/>
                <a:cs typeface="SimSun"/>
              </a:rPr>
              <a:t>果</a:t>
            </a:r>
            <a:r>
              <a:rPr sz="3150" spc="-300" dirty="0">
                <a:latin typeface="SimSun"/>
                <a:cs typeface="SimSun"/>
              </a:rPr>
              <a:t>。</a:t>
            </a:r>
            <a:endParaRPr sz="3150">
              <a:latin typeface="SimSun"/>
              <a:cs typeface="SimSun"/>
            </a:endParaRPr>
          </a:p>
          <a:p>
            <a:pPr marL="12700" marR="5080">
              <a:lnSpc>
                <a:spcPts val="3460"/>
              </a:lnSpc>
              <a:spcBef>
                <a:spcPts val="220"/>
              </a:spcBef>
              <a:buSzPct val="96825"/>
              <a:buAutoNum type="arabicPeriod" startAt="3"/>
              <a:tabLst>
                <a:tab pos="273050" algn="l"/>
              </a:tabLst>
            </a:pPr>
            <a:r>
              <a:rPr sz="3150" spc="-580" dirty="0">
                <a:latin typeface="SimSun"/>
                <a:cs typeface="SimSun"/>
              </a:rPr>
              <a:t>Salehi,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690" dirty="0">
                <a:latin typeface="SimSun"/>
                <a:cs typeface="SimSun"/>
              </a:rPr>
              <a:t>B.,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204" dirty="0">
                <a:latin typeface="SimSun"/>
                <a:cs typeface="SimSun"/>
              </a:rPr>
              <a:t>&amp;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480" dirty="0">
                <a:latin typeface="SimSun"/>
                <a:cs typeface="SimSun"/>
              </a:rPr>
              <a:t>Rajab,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570" dirty="0">
                <a:latin typeface="SimSun"/>
                <a:cs typeface="SimSun"/>
              </a:rPr>
              <a:t>S.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470" dirty="0">
                <a:latin typeface="SimSun"/>
                <a:cs typeface="SimSun"/>
              </a:rPr>
              <a:t>(2018).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520" dirty="0">
                <a:latin typeface="SimSun"/>
                <a:cs typeface="SimSun"/>
              </a:rPr>
              <a:t>"Essential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655" dirty="0">
                <a:latin typeface="SimSun"/>
                <a:cs typeface="SimSun"/>
              </a:rPr>
              <a:t>oils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360" dirty="0">
                <a:latin typeface="SimSun"/>
                <a:cs typeface="SimSun"/>
              </a:rPr>
              <a:t>and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590" dirty="0">
                <a:latin typeface="SimSun"/>
                <a:cs typeface="SimSun"/>
              </a:rPr>
              <a:t>their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560" dirty="0">
                <a:latin typeface="SimSun"/>
                <a:cs typeface="SimSun"/>
              </a:rPr>
              <a:t>role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650" dirty="0">
                <a:latin typeface="SimSun"/>
                <a:cs typeface="SimSun"/>
              </a:rPr>
              <a:t>in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470" dirty="0">
                <a:latin typeface="SimSun"/>
                <a:cs typeface="SimSun"/>
              </a:rPr>
              <a:t>enhancing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565" dirty="0">
                <a:latin typeface="SimSun"/>
                <a:cs typeface="SimSun"/>
              </a:rPr>
              <a:t>hair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420" dirty="0">
                <a:latin typeface="SimSun"/>
                <a:cs typeface="SimSun"/>
              </a:rPr>
              <a:t>growth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360" dirty="0">
                <a:latin typeface="SimSun"/>
                <a:cs typeface="SimSun"/>
              </a:rPr>
              <a:t>and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490" dirty="0">
                <a:latin typeface="SimSun"/>
                <a:cs typeface="SimSun"/>
              </a:rPr>
              <a:t>scalp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550" dirty="0">
                <a:latin typeface="SimSun"/>
                <a:cs typeface="SimSun"/>
              </a:rPr>
              <a:t>health: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114" dirty="0">
                <a:latin typeface="SimSun"/>
                <a:cs typeface="SimSun"/>
              </a:rPr>
              <a:t>A</a:t>
            </a:r>
            <a:r>
              <a:rPr sz="3150" spc="-805" dirty="0">
                <a:latin typeface="SimSun"/>
                <a:cs typeface="SimSun"/>
              </a:rPr>
              <a:t> </a:t>
            </a:r>
            <a:r>
              <a:rPr sz="3150" spc="-575" dirty="0">
                <a:latin typeface="SimSun"/>
                <a:cs typeface="SimSun"/>
              </a:rPr>
              <a:t>review."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525" dirty="0">
                <a:latin typeface="SimSun"/>
                <a:cs typeface="SimSun"/>
              </a:rPr>
              <a:t>Molecules,</a:t>
            </a:r>
            <a:r>
              <a:rPr sz="3150" spc="-800" dirty="0">
                <a:latin typeface="SimSun"/>
                <a:cs typeface="SimSun"/>
              </a:rPr>
              <a:t> </a:t>
            </a:r>
            <a:r>
              <a:rPr sz="3150" spc="-509" dirty="0">
                <a:latin typeface="SimSun"/>
                <a:cs typeface="SimSun"/>
              </a:rPr>
              <a:t>23(4), </a:t>
            </a:r>
            <a:r>
              <a:rPr sz="3150" spc="-1560" dirty="0">
                <a:latin typeface="SimSun"/>
                <a:cs typeface="SimSun"/>
              </a:rPr>
              <a:t> </a:t>
            </a:r>
            <a:r>
              <a:rPr sz="3150" spc="-345" dirty="0">
                <a:latin typeface="SimSun"/>
                <a:cs typeface="SimSun"/>
              </a:rPr>
              <a:t>826-834.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229"/>
              </a:lnSpc>
            </a:pPr>
            <a:r>
              <a:rPr sz="3150" spc="-480" dirty="0">
                <a:latin typeface="SimSun"/>
                <a:cs typeface="SimSun"/>
              </a:rPr>
              <a:t>這</a:t>
            </a:r>
            <a:r>
              <a:rPr sz="3150" spc="-700" dirty="0">
                <a:latin typeface="SimSun"/>
                <a:cs typeface="SimSun"/>
              </a:rPr>
              <a:t>篇</a:t>
            </a:r>
            <a:r>
              <a:rPr sz="3150" spc="-890" dirty="0">
                <a:latin typeface="SimSun"/>
                <a:cs typeface="SimSun"/>
              </a:rPr>
              <a:t>文</a:t>
            </a:r>
            <a:r>
              <a:rPr sz="3150" spc="-935" dirty="0">
                <a:latin typeface="SimSun"/>
                <a:cs typeface="SimSun"/>
              </a:rPr>
              <a:t>章</a:t>
            </a:r>
            <a:r>
              <a:rPr sz="3150" spc="-20" dirty="0">
                <a:latin typeface="SimSun"/>
                <a:cs typeface="SimSun"/>
              </a:rPr>
              <a:t>探</a:t>
            </a:r>
            <a:r>
              <a:rPr sz="3150" spc="-265" dirty="0">
                <a:latin typeface="SimSun"/>
                <a:cs typeface="SimSun"/>
              </a:rPr>
              <a:t>討</a:t>
            </a:r>
            <a:r>
              <a:rPr sz="3150" spc="-1225" dirty="0">
                <a:latin typeface="SimSun"/>
                <a:cs typeface="SimSun"/>
              </a:rPr>
              <a:t>了</a:t>
            </a:r>
            <a:r>
              <a:rPr sz="3150" spc="-950" dirty="0">
                <a:latin typeface="SimSun"/>
                <a:cs typeface="SimSun"/>
              </a:rPr>
              <a:t>多</a:t>
            </a:r>
            <a:r>
              <a:rPr sz="3150" spc="-135" dirty="0">
                <a:latin typeface="SimSun"/>
                <a:cs typeface="SimSun"/>
              </a:rPr>
              <a:t>種</a:t>
            </a:r>
            <a:r>
              <a:rPr sz="3150" spc="-110" dirty="0">
                <a:latin typeface="SimSun"/>
                <a:cs typeface="SimSun"/>
              </a:rPr>
              <a:t>精</a:t>
            </a:r>
            <a:r>
              <a:rPr sz="3150" spc="-170" dirty="0">
                <a:latin typeface="SimSun"/>
                <a:cs typeface="SimSun"/>
              </a:rPr>
              <a:t>油</a:t>
            </a:r>
            <a:r>
              <a:rPr sz="3150" spc="-200" dirty="0">
                <a:latin typeface="SimSun"/>
                <a:cs typeface="SimSun"/>
              </a:rPr>
              <a:t>對</a:t>
            </a:r>
            <a:r>
              <a:rPr sz="3150" spc="-905" dirty="0">
                <a:latin typeface="SimSun"/>
                <a:cs typeface="SimSun"/>
              </a:rPr>
              <a:t>毛</a:t>
            </a:r>
            <a:r>
              <a:rPr sz="3150" spc="-630" dirty="0">
                <a:latin typeface="SimSun"/>
                <a:cs typeface="SimSun"/>
              </a:rPr>
              <a:t>髮</a:t>
            </a:r>
            <a:r>
              <a:rPr sz="3150" spc="-940" dirty="0">
                <a:latin typeface="SimSun"/>
                <a:cs typeface="SimSun"/>
              </a:rPr>
              <a:t>生</a:t>
            </a:r>
            <a:r>
              <a:rPr sz="3150" spc="-800" dirty="0">
                <a:latin typeface="SimSun"/>
                <a:cs typeface="SimSun"/>
              </a:rPr>
              <a:t>長</a:t>
            </a:r>
            <a:r>
              <a:rPr sz="3150" spc="-150" dirty="0">
                <a:latin typeface="SimSun"/>
                <a:cs typeface="SimSun"/>
              </a:rPr>
              <a:t>和</a:t>
            </a:r>
            <a:r>
              <a:rPr sz="3150" spc="-290" dirty="0">
                <a:latin typeface="SimSun"/>
                <a:cs typeface="SimSun"/>
              </a:rPr>
              <a:t>頭</a:t>
            </a:r>
            <a:r>
              <a:rPr sz="3150" spc="-965" dirty="0">
                <a:latin typeface="SimSun"/>
                <a:cs typeface="SimSun"/>
              </a:rPr>
              <a:t>皮</a:t>
            </a:r>
            <a:r>
              <a:rPr sz="3150" spc="20" dirty="0">
                <a:latin typeface="SimSun"/>
                <a:cs typeface="SimSun"/>
              </a:rPr>
              <a:t>健</a:t>
            </a:r>
            <a:r>
              <a:rPr sz="3150" spc="-675" dirty="0">
                <a:latin typeface="SimSun"/>
                <a:cs typeface="SimSun"/>
              </a:rPr>
              <a:t>康</a:t>
            </a:r>
            <a:r>
              <a:rPr sz="3150" spc="-225" dirty="0">
                <a:latin typeface="SimSun"/>
                <a:cs typeface="SimSun"/>
              </a:rPr>
              <a:t>的</a:t>
            </a:r>
            <a:r>
              <a:rPr sz="3150" spc="-819" dirty="0">
                <a:latin typeface="SimSun"/>
                <a:cs typeface="SimSun"/>
              </a:rPr>
              <a:t>益</a:t>
            </a:r>
            <a:r>
              <a:rPr sz="3150" spc="-700" dirty="0">
                <a:latin typeface="SimSun"/>
                <a:cs typeface="SimSun"/>
              </a:rPr>
              <a:t>處</a:t>
            </a:r>
            <a:r>
              <a:rPr sz="3150" spc="-345" dirty="0">
                <a:latin typeface="SimSun"/>
                <a:cs typeface="SimSun"/>
              </a:rPr>
              <a:t>，</a:t>
            </a:r>
            <a:r>
              <a:rPr sz="3150" spc="-800" dirty="0">
                <a:latin typeface="SimSun"/>
                <a:cs typeface="SimSun"/>
              </a:rPr>
              <a:t>包</a:t>
            </a:r>
            <a:r>
              <a:rPr sz="3150" spc="-210" dirty="0">
                <a:latin typeface="SimSun"/>
                <a:cs typeface="SimSun"/>
              </a:rPr>
              <a:t>括</a:t>
            </a:r>
            <a:r>
              <a:rPr sz="3150" spc="-280" dirty="0">
                <a:latin typeface="SimSun"/>
                <a:cs typeface="SimSun"/>
              </a:rPr>
              <a:t>迷</a:t>
            </a:r>
            <a:r>
              <a:rPr sz="3150" spc="-370" dirty="0">
                <a:latin typeface="SimSun"/>
                <a:cs typeface="SimSun"/>
              </a:rPr>
              <a:t>迭</a:t>
            </a:r>
            <a:r>
              <a:rPr sz="3150" spc="-840" dirty="0">
                <a:latin typeface="SimSun"/>
                <a:cs typeface="SimSun"/>
              </a:rPr>
              <a:t>香</a:t>
            </a:r>
            <a:r>
              <a:rPr sz="3150" spc="-110" dirty="0">
                <a:latin typeface="SimSun"/>
                <a:cs typeface="SimSun"/>
              </a:rPr>
              <a:t>精</a:t>
            </a:r>
            <a:r>
              <a:rPr sz="3150" spc="-170" dirty="0">
                <a:latin typeface="SimSun"/>
                <a:cs typeface="SimSun"/>
              </a:rPr>
              <a:t>油</a:t>
            </a:r>
            <a:r>
              <a:rPr sz="3150" spc="-225" dirty="0">
                <a:latin typeface="SimSun"/>
                <a:cs typeface="SimSun"/>
              </a:rPr>
              <a:t>的</a:t>
            </a:r>
            <a:r>
              <a:rPr sz="3150" spc="-220" dirty="0">
                <a:latin typeface="SimSun"/>
                <a:cs typeface="SimSun"/>
              </a:rPr>
              <a:t>促</a:t>
            </a:r>
            <a:r>
              <a:rPr sz="3150" spc="-905" dirty="0">
                <a:latin typeface="SimSun"/>
                <a:cs typeface="SimSun"/>
              </a:rPr>
              <a:t>毛</a:t>
            </a:r>
            <a:r>
              <a:rPr sz="3150" spc="-630" dirty="0">
                <a:latin typeface="SimSun"/>
                <a:cs typeface="SimSun"/>
              </a:rPr>
              <a:t>髮</a:t>
            </a:r>
            <a:r>
              <a:rPr sz="3150" spc="-940" dirty="0">
                <a:latin typeface="SimSun"/>
                <a:cs typeface="SimSun"/>
              </a:rPr>
              <a:t>生</a:t>
            </a:r>
            <a:r>
              <a:rPr sz="3150" spc="-800" dirty="0">
                <a:latin typeface="SimSun"/>
                <a:cs typeface="SimSun"/>
              </a:rPr>
              <a:t>長</a:t>
            </a:r>
            <a:r>
              <a:rPr sz="3150" spc="-150" dirty="0">
                <a:latin typeface="SimSun"/>
                <a:cs typeface="SimSun"/>
              </a:rPr>
              <a:t>和</a:t>
            </a:r>
            <a:r>
              <a:rPr sz="3150" spc="-405" dirty="0">
                <a:latin typeface="SimSun"/>
                <a:cs typeface="SimSun"/>
              </a:rPr>
              <a:t>改</a:t>
            </a:r>
            <a:r>
              <a:rPr sz="3150" spc="-765" dirty="0">
                <a:latin typeface="SimSun"/>
                <a:cs typeface="SimSun"/>
              </a:rPr>
              <a:t>善</a:t>
            </a:r>
            <a:r>
              <a:rPr sz="3150" spc="-290" dirty="0">
                <a:latin typeface="SimSun"/>
                <a:cs typeface="SimSun"/>
              </a:rPr>
              <a:t>頭</a:t>
            </a:r>
            <a:r>
              <a:rPr sz="3150" spc="-965" dirty="0">
                <a:latin typeface="SimSun"/>
                <a:cs typeface="SimSun"/>
              </a:rPr>
              <a:t>皮</a:t>
            </a:r>
            <a:r>
              <a:rPr sz="3150" spc="20" dirty="0">
                <a:latin typeface="SimSun"/>
                <a:cs typeface="SimSun"/>
              </a:rPr>
              <a:t>健</a:t>
            </a:r>
            <a:r>
              <a:rPr sz="3150" spc="-675" dirty="0">
                <a:latin typeface="SimSun"/>
                <a:cs typeface="SimSun"/>
              </a:rPr>
              <a:t>康</a:t>
            </a:r>
            <a:r>
              <a:rPr sz="3150" spc="-225" dirty="0">
                <a:latin typeface="SimSun"/>
                <a:cs typeface="SimSun"/>
              </a:rPr>
              <a:t>的</a:t>
            </a:r>
            <a:r>
              <a:rPr sz="3150" spc="-350" dirty="0">
                <a:latin typeface="SimSun"/>
                <a:cs typeface="SimSun"/>
              </a:rPr>
              <a:t>作</a:t>
            </a:r>
            <a:r>
              <a:rPr sz="3150" spc="-835" dirty="0">
                <a:latin typeface="SimSun"/>
                <a:cs typeface="SimSun"/>
              </a:rPr>
              <a:t>用</a:t>
            </a:r>
            <a:r>
              <a:rPr sz="3150" spc="-345" dirty="0">
                <a:latin typeface="SimSun"/>
                <a:cs typeface="SimSun"/>
              </a:rPr>
              <a:t>。</a:t>
            </a:r>
            <a:r>
              <a:rPr sz="3150" spc="-90" dirty="0">
                <a:latin typeface="SimSun"/>
                <a:cs typeface="SimSun"/>
              </a:rPr>
              <a:t>研</a:t>
            </a:r>
            <a:r>
              <a:rPr sz="3150" spc="-570" dirty="0">
                <a:latin typeface="SimSun"/>
                <a:cs typeface="SimSun"/>
              </a:rPr>
              <a:t>究</a:t>
            </a:r>
            <a:r>
              <a:rPr sz="3150" spc="15" dirty="0">
                <a:latin typeface="SimSun"/>
                <a:cs typeface="SimSun"/>
              </a:rPr>
              <a:t>指</a:t>
            </a:r>
            <a:endParaRPr sz="3150">
              <a:latin typeface="SimSun"/>
              <a:cs typeface="SimSun"/>
            </a:endParaRPr>
          </a:p>
          <a:p>
            <a:pPr marL="12700">
              <a:lnSpc>
                <a:spcPts val="3620"/>
              </a:lnSpc>
            </a:pPr>
            <a:r>
              <a:rPr sz="3150" spc="-950" dirty="0">
                <a:latin typeface="SimSun"/>
                <a:cs typeface="SimSun"/>
              </a:rPr>
              <a:t>出</a:t>
            </a:r>
            <a:r>
              <a:rPr sz="3150" spc="-400" dirty="0">
                <a:latin typeface="SimSun"/>
                <a:cs typeface="SimSun"/>
              </a:rPr>
              <a:t>，</a:t>
            </a:r>
            <a:r>
              <a:rPr sz="3150" spc="-335" dirty="0">
                <a:latin typeface="SimSun"/>
                <a:cs typeface="SimSun"/>
              </a:rPr>
              <a:t>迷</a:t>
            </a:r>
            <a:r>
              <a:rPr sz="3150" spc="-425" dirty="0">
                <a:latin typeface="SimSun"/>
                <a:cs typeface="SimSun"/>
              </a:rPr>
              <a:t>迭</a:t>
            </a:r>
            <a:r>
              <a:rPr sz="3150" spc="-894" dirty="0">
                <a:latin typeface="SimSun"/>
                <a:cs typeface="SimSun"/>
              </a:rPr>
              <a:t>香</a:t>
            </a:r>
            <a:r>
              <a:rPr sz="3150" spc="-165" dirty="0">
                <a:latin typeface="SimSun"/>
                <a:cs typeface="SimSun"/>
              </a:rPr>
              <a:t>精</a:t>
            </a:r>
            <a:r>
              <a:rPr sz="3150" spc="-225" dirty="0">
                <a:latin typeface="SimSun"/>
                <a:cs typeface="SimSun"/>
              </a:rPr>
              <a:t>油</a:t>
            </a:r>
            <a:r>
              <a:rPr sz="3150" spc="-385" dirty="0">
                <a:latin typeface="SimSun"/>
                <a:cs typeface="SimSun"/>
              </a:rPr>
              <a:t>能</a:t>
            </a:r>
            <a:r>
              <a:rPr sz="3150" spc="-254" dirty="0">
                <a:latin typeface="SimSun"/>
                <a:cs typeface="SimSun"/>
              </a:rPr>
              <a:t>夠</a:t>
            </a:r>
            <a:r>
              <a:rPr sz="3150" spc="-275" dirty="0">
                <a:latin typeface="SimSun"/>
                <a:cs typeface="SimSun"/>
              </a:rPr>
              <a:t>促</a:t>
            </a:r>
            <a:r>
              <a:rPr sz="3150" spc="-440" dirty="0">
                <a:latin typeface="SimSun"/>
                <a:cs typeface="SimSun"/>
              </a:rPr>
              <a:t>進</a:t>
            </a:r>
            <a:r>
              <a:rPr sz="3150" spc="-345" dirty="0">
                <a:latin typeface="SimSun"/>
                <a:cs typeface="SimSun"/>
              </a:rPr>
              <a:t>頭</a:t>
            </a:r>
            <a:r>
              <a:rPr sz="3150" spc="-1019" dirty="0">
                <a:latin typeface="SimSun"/>
                <a:cs typeface="SimSun"/>
              </a:rPr>
              <a:t>皮</a:t>
            </a:r>
            <a:r>
              <a:rPr sz="3150" spc="-280" dirty="0">
                <a:latin typeface="SimSun"/>
                <a:cs typeface="SimSun"/>
              </a:rPr>
              <a:t>的</a:t>
            </a:r>
            <a:r>
              <a:rPr sz="3150" spc="-775" dirty="0">
                <a:latin typeface="SimSun"/>
                <a:cs typeface="SimSun"/>
              </a:rPr>
              <a:t>血</a:t>
            </a:r>
            <a:r>
              <a:rPr sz="3150" spc="-220" dirty="0">
                <a:latin typeface="SimSun"/>
                <a:cs typeface="SimSun"/>
              </a:rPr>
              <a:t>液</a:t>
            </a:r>
            <a:r>
              <a:rPr sz="3150" spc="-409" dirty="0">
                <a:latin typeface="SimSun"/>
                <a:cs typeface="SimSun"/>
              </a:rPr>
              <a:t>循</a:t>
            </a:r>
            <a:r>
              <a:rPr sz="3150" spc="-240" dirty="0">
                <a:latin typeface="SimSun"/>
                <a:cs typeface="SimSun"/>
              </a:rPr>
              <a:t>環</a:t>
            </a:r>
            <a:r>
              <a:rPr sz="3150" spc="-400" dirty="0">
                <a:latin typeface="SimSun"/>
                <a:cs typeface="SimSun"/>
              </a:rPr>
              <a:t>，</a:t>
            </a:r>
            <a:r>
              <a:rPr sz="3150" spc="-710" dirty="0">
                <a:latin typeface="SimSun"/>
                <a:cs typeface="SimSun"/>
              </a:rPr>
              <a:t>幫</a:t>
            </a:r>
            <a:r>
              <a:rPr sz="3150" spc="-265" dirty="0">
                <a:latin typeface="SimSun"/>
                <a:cs typeface="SimSun"/>
              </a:rPr>
              <a:t>助</a:t>
            </a:r>
            <a:r>
              <a:rPr sz="3150" spc="-155" dirty="0">
                <a:latin typeface="SimSun"/>
                <a:cs typeface="SimSun"/>
              </a:rPr>
              <a:t>減</a:t>
            </a:r>
            <a:r>
              <a:rPr sz="3150" spc="-630" dirty="0">
                <a:latin typeface="SimSun"/>
                <a:cs typeface="SimSun"/>
              </a:rPr>
              <a:t>少</a:t>
            </a:r>
            <a:r>
              <a:rPr sz="3150" spc="-280" dirty="0">
                <a:latin typeface="SimSun"/>
                <a:cs typeface="SimSun"/>
              </a:rPr>
              <a:t>掉</a:t>
            </a:r>
            <a:r>
              <a:rPr sz="3150" spc="-685" dirty="0">
                <a:latin typeface="SimSun"/>
                <a:cs typeface="SimSun"/>
              </a:rPr>
              <a:t>髮</a:t>
            </a:r>
            <a:r>
              <a:rPr sz="3150" spc="-905" dirty="0">
                <a:latin typeface="SimSun"/>
                <a:cs typeface="SimSun"/>
              </a:rPr>
              <a:t>並</a:t>
            </a:r>
            <a:r>
              <a:rPr sz="3150" spc="-459" dirty="0">
                <a:latin typeface="SimSun"/>
                <a:cs typeface="SimSun"/>
              </a:rPr>
              <a:t>改</a:t>
            </a:r>
            <a:r>
              <a:rPr sz="3150" spc="-815" dirty="0">
                <a:latin typeface="SimSun"/>
                <a:cs typeface="SimSun"/>
              </a:rPr>
              <a:t>善</a:t>
            </a:r>
            <a:r>
              <a:rPr sz="3150" spc="-960" dirty="0">
                <a:latin typeface="SimSun"/>
                <a:cs typeface="SimSun"/>
              </a:rPr>
              <a:t>毛</a:t>
            </a:r>
            <a:r>
              <a:rPr sz="3150" spc="-680" dirty="0">
                <a:latin typeface="SimSun"/>
                <a:cs typeface="SimSun"/>
              </a:rPr>
              <a:t>髮</a:t>
            </a:r>
            <a:r>
              <a:rPr sz="3150" spc="-850" dirty="0">
                <a:latin typeface="SimSun"/>
                <a:cs typeface="SimSun"/>
              </a:rPr>
              <a:t>質</a:t>
            </a:r>
            <a:r>
              <a:rPr sz="3150" spc="-1235" dirty="0">
                <a:latin typeface="SimSun"/>
                <a:cs typeface="SimSun"/>
              </a:rPr>
              <a:t>量</a:t>
            </a:r>
            <a:r>
              <a:rPr sz="3150" spc="-300" dirty="0">
                <a:latin typeface="SimSun"/>
                <a:cs typeface="SimSun"/>
              </a:rPr>
              <a:t>。</a:t>
            </a:r>
            <a:endParaRPr sz="315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3697" y="807768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2368" y="8427889"/>
            <a:ext cx="2914649" cy="16573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5717" y="2910463"/>
            <a:ext cx="17216755" cy="48152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7970" indent="-255904">
              <a:lnSpc>
                <a:spcPts val="3560"/>
              </a:lnSpc>
              <a:spcBef>
                <a:spcPts val="115"/>
              </a:spcBef>
              <a:buSzPct val="96774"/>
              <a:buAutoNum type="arabicPeriod"/>
              <a:tabLst>
                <a:tab pos="268605" algn="l"/>
              </a:tabLst>
            </a:pPr>
            <a:r>
              <a:rPr sz="3100" spc="-505" dirty="0">
                <a:latin typeface="SimSun"/>
                <a:cs typeface="SimSun"/>
              </a:rPr>
              <a:t>Tisserand,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630" dirty="0">
                <a:latin typeface="SimSun"/>
                <a:cs typeface="SimSun"/>
              </a:rPr>
              <a:t>R.,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200" dirty="0">
                <a:latin typeface="SimSun"/>
                <a:cs typeface="SimSun"/>
              </a:rPr>
              <a:t>&amp;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30" dirty="0">
                <a:latin typeface="SimSun"/>
                <a:cs typeface="SimSun"/>
              </a:rPr>
              <a:t>Young,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75" dirty="0">
                <a:latin typeface="SimSun"/>
                <a:cs typeface="SimSun"/>
              </a:rPr>
              <a:t>R.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65" dirty="0">
                <a:latin typeface="SimSun"/>
                <a:cs typeface="SimSun"/>
              </a:rPr>
              <a:t>(2014).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509" dirty="0">
                <a:latin typeface="SimSun"/>
                <a:cs typeface="SimSun"/>
              </a:rPr>
              <a:t>"Essential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565" dirty="0">
                <a:latin typeface="SimSun"/>
                <a:cs typeface="SimSun"/>
              </a:rPr>
              <a:t>Oil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59" dirty="0">
                <a:latin typeface="SimSun"/>
                <a:cs typeface="SimSun"/>
              </a:rPr>
              <a:t>Safety: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114" dirty="0">
                <a:latin typeface="SimSun"/>
                <a:cs typeface="SimSun"/>
              </a:rPr>
              <a:t>A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34" dirty="0">
                <a:latin typeface="SimSun"/>
                <a:cs typeface="SimSun"/>
              </a:rPr>
              <a:t>Guide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95" dirty="0">
                <a:latin typeface="SimSun"/>
                <a:cs typeface="SimSun"/>
              </a:rPr>
              <a:t>for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05" dirty="0">
                <a:latin typeface="SimSun"/>
                <a:cs typeface="SimSun"/>
              </a:rPr>
              <a:t>Health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395" dirty="0">
                <a:latin typeface="SimSun"/>
                <a:cs typeface="SimSun"/>
              </a:rPr>
              <a:t>Care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505" dirty="0">
                <a:latin typeface="SimSun"/>
                <a:cs typeface="SimSun"/>
              </a:rPr>
              <a:t>Professionals"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34" dirty="0">
                <a:latin typeface="SimSun"/>
                <a:cs typeface="SimSun"/>
              </a:rPr>
              <a:t>(2nd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675" dirty="0">
                <a:latin typeface="SimSun"/>
                <a:cs typeface="SimSun"/>
              </a:rPr>
              <a:t>ed.).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590" dirty="0">
                <a:latin typeface="SimSun"/>
                <a:cs typeface="SimSun"/>
              </a:rPr>
              <a:t>Elsevier.</a:t>
            </a:r>
            <a:endParaRPr sz="3100">
              <a:latin typeface="SimSun"/>
              <a:cs typeface="SimSun"/>
            </a:endParaRPr>
          </a:p>
          <a:p>
            <a:pPr marL="12700" marR="61594">
              <a:lnSpc>
                <a:spcPts val="3400"/>
              </a:lnSpc>
              <a:spcBef>
                <a:spcPts val="215"/>
              </a:spcBef>
            </a:pPr>
            <a:r>
              <a:rPr sz="3100" spc="-530" dirty="0">
                <a:latin typeface="SimSun"/>
                <a:cs typeface="SimSun"/>
              </a:rPr>
              <a:t>這</a:t>
            </a:r>
            <a:r>
              <a:rPr sz="3100" spc="-760" dirty="0">
                <a:latin typeface="SimSun"/>
                <a:cs typeface="SimSun"/>
              </a:rPr>
              <a:t>本</a:t>
            </a:r>
            <a:r>
              <a:rPr sz="3100" spc="-685" dirty="0">
                <a:latin typeface="SimSun"/>
                <a:cs typeface="SimSun"/>
              </a:rPr>
              <a:t>書</a:t>
            </a:r>
            <a:r>
              <a:rPr sz="3100" spc="-330" dirty="0">
                <a:latin typeface="SimSun"/>
                <a:cs typeface="SimSun"/>
              </a:rPr>
              <a:t>詳</a:t>
            </a:r>
            <a:r>
              <a:rPr sz="3100" spc="-855" dirty="0">
                <a:latin typeface="SimSun"/>
                <a:cs typeface="SimSun"/>
              </a:rPr>
              <a:t>盡</a:t>
            </a:r>
            <a:r>
              <a:rPr sz="3100" spc="-90" dirty="0">
                <a:latin typeface="SimSun"/>
                <a:cs typeface="SimSun"/>
              </a:rPr>
              <a:t>地</a:t>
            </a:r>
            <a:r>
              <a:rPr sz="3100" spc="-760" dirty="0">
                <a:latin typeface="SimSun"/>
                <a:cs typeface="SimSun"/>
              </a:rPr>
              <a:t>介</a:t>
            </a:r>
            <a:r>
              <a:rPr sz="3100" spc="-325" dirty="0">
                <a:latin typeface="SimSun"/>
                <a:cs typeface="SimSun"/>
              </a:rPr>
              <a:t>紹</a:t>
            </a:r>
            <a:r>
              <a:rPr sz="3100" spc="-1260" dirty="0">
                <a:latin typeface="SimSun"/>
                <a:cs typeface="SimSun"/>
              </a:rPr>
              <a:t>了</a:t>
            </a:r>
            <a:r>
              <a:rPr sz="3100" spc="-905" dirty="0">
                <a:latin typeface="SimSun"/>
                <a:cs typeface="SimSun"/>
              </a:rPr>
              <a:t>各</a:t>
            </a:r>
            <a:r>
              <a:rPr sz="3100" spc="-190" dirty="0">
                <a:latin typeface="SimSun"/>
                <a:cs typeface="SimSun"/>
              </a:rPr>
              <a:t>種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225" dirty="0">
                <a:latin typeface="SimSun"/>
                <a:cs typeface="SimSun"/>
              </a:rPr>
              <a:t>油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720" dirty="0">
                <a:latin typeface="SimSun"/>
                <a:cs typeface="SimSun"/>
              </a:rPr>
              <a:t>安</a:t>
            </a:r>
            <a:r>
              <a:rPr sz="3100" spc="-650" dirty="0">
                <a:latin typeface="SimSun"/>
                <a:cs typeface="SimSun"/>
              </a:rPr>
              <a:t>全</a:t>
            </a:r>
            <a:r>
              <a:rPr sz="3100" spc="-220" dirty="0">
                <a:latin typeface="SimSun"/>
                <a:cs typeface="SimSun"/>
              </a:rPr>
              <a:t>性</a:t>
            </a:r>
            <a:r>
              <a:rPr sz="3100" spc="-370" dirty="0">
                <a:latin typeface="SimSun"/>
                <a:cs typeface="SimSun"/>
              </a:rPr>
              <a:t>與</a:t>
            </a:r>
            <a:r>
              <a:rPr sz="3100" spc="-405" dirty="0">
                <a:latin typeface="SimSun"/>
                <a:cs typeface="SimSun"/>
              </a:rPr>
              <a:t>療</a:t>
            </a:r>
            <a:r>
              <a:rPr sz="3100" spc="-315" dirty="0">
                <a:latin typeface="SimSun"/>
                <a:cs typeface="SimSun"/>
              </a:rPr>
              <a:t>效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819" dirty="0">
                <a:latin typeface="SimSun"/>
                <a:cs typeface="SimSun"/>
              </a:rPr>
              <a:t>其</a:t>
            </a:r>
            <a:r>
              <a:rPr sz="3100" spc="-894" dirty="0">
                <a:latin typeface="SimSun"/>
                <a:cs typeface="SimSun"/>
              </a:rPr>
              <a:t>中</a:t>
            </a:r>
            <a:r>
              <a:rPr sz="3100" spc="-840" dirty="0">
                <a:latin typeface="SimSun"/>
                <a:cs typeface="SimSun"/>
              </a:rPr>
              <a:t>包</a:t>
            </a:r>
            <a:r>
              <a:rPr sz="3100" spc="-260" dirty="0">
                <a:latin typeface="SimSun"/>
                <a:cs typeface="SimSun"/>
              </a:rPr>
              <a:t>括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225" dirty="0">
                <a:latin typeface="SimSun"/>
                <a:cs typeface="SimSun"/>
              </a:rPr>
              <a:t>油</a:t>
            </a:r>
            <a:r>
              <a:rPr sz="3100" spc="-390" dirty="0">
                <a:latin typeface="SimSun"/>
                <a:cs typeface="SimSun"/>
              </a:rPr>
              <a:t>。</a:t>
            </a:r>
            <a:r>
              <a:rPr sz="3100" spc="-685" dirty="0">
                <a:latin typeface="SimSun"/>
                <a:cs typeface="SimSun"/>
              </a:rPr>
              <a:t>書</a:t>
            </a:r>
            <a:r>
              <a:rPr sz="3100" spc="-894" dirty="0">
                <a:latin typeface="SimSun"/>
                <a:cs typeface="SimSun"/>
              </a:rPr>
              <a:t>中</a:t>
            </a:r>
            <a:r>
              <a:rPr sz="3100" spc="-210" dirty="0">
                <a:latin typeface="SimSun"/>
                <a:cs typeface="SimSun"/>
              </a:rPr>
              <a:t>提</a:t>
            </a:r>
            <a:r>
              <a:rPr sz="3100" spc="-375" dirty="0">
                <a:latin typeface="SimSun"/>
                <a:cs typeface="SimSun"/>
              </a:rPr>
              <a:t>到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225" dirty="0">
                <a:latin typeface="SimSun"/>
                <a:cs typeface="SimSun"/>
              </a:rPr>
              <a:t>油</a:t>
            </a:r>
            <a:r>
              <a:rPr sz="3100" spc="-835" dirty="0">
                <a:latin typeface="SimSun"/>
                <a:cs typeface="SimSun"/>
              </a:rPr>
              <a:t>具</a:t>
            </a:r>
            <a:r>
              <a:rPr sz="3100" spc="-890" dirty="0">
                <a:latin typeface="SimSun"/>
                <a:cs typeface="SimSun"/>
              </a:rPr>
              <a:t>有</a:t>
            </a:r>
            <a:r>
              <a:rPr sz="3100" spc="-285" dirty="0">
                <a:latin typeface="SimSun"/>
                <a:cs typeface="SimSun"/>
              </a:rPr>
              <a:t>顯</a:t>
            </a:r>
            <a:r>
              <a:rPr sz="3100" spc="-705" dirty="0">
                <a:latin typeface="SimSun"/>
                <a:cs typeface="SimSun"/>
              </a:rPr>
              <a:t>著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65" dirty="0">
                <a:latin typeface="SimSun"/>
                <a:cs typeface="SimSun"/>
              </a:rPr>
              <a:t>抗</a:t>
            </a:r>
            <a:r>
              <a:rPr sz="3100" spc="-455" dirty="0">
                <a:latin typeface="SimSun"/>
                <a:cs typeface="SimSun"/>
              </a:rPr>
              <a:t>焦 </a:t>
            </a:r>
            <a:r>
              <a:rPr sz="3100" spc="-755" dirty="0">
                <a:latin typeface="SimSun"/>
                <a:cs typeface="SimSun"/>
              </a:rPr>
              <a:t>慮</a:t>
            </a:r>
            <a:r>
              <a:rPr sz="3100" spc="-390" dirty="0">
                <a:latin typeface="SimSun"/>
                <a:cs typeface="SimSun"/>
              </a:rPr>
              <a:t>、</a:t>
            </a:r>
            <a:r>
              <a:rPr sz="3100" spc="-65" dirty="0">
                <a:latin typeface="SimSun"/>
                <a:cs typeface="SimSun"/>
              </a:rPr>
              <a:t>抗</a:t>
            </a:r>
            <a:r>
              <a:rPr sz="3100" spc="-950" dirty="0">
                <a:latin typeface="SimSun"/>
                <a:cs typeface="SimSun"/>
              </a:rPr>
              <a:t>炎</a:t>
            </a:r>
            <a:r>
              <a:rPr sz="3100" spc="-200" dirty="0">
                <a:latin typeface="SimSun"/>
                <a:cs typeface="SimSun"/>
              </a:rPr>
              <a:t>和</a:t>
            </a:r>
            <a:r>
              <a:rPr sz="3100" spc="-95" dirty="0">
                <a:latin typeface="SimSun"/>
                <a:cs typeface="SimSun"/>
              </a:rPr>
              <a:t>舒</a:t>
            </a:r>
            <a:r>
              <a:rPr sz="3100" spc="-395" dirty="0">
                <a:latin typeface="SimSun"/>
                <a:cs typeface="SimSun"/>
              </a:rPr>
              <a:t>緩</a:t>
            </a:r>
            <a:r>
              <a:rPr sz="3100" spc="-400" dirty="0">
                <a:latin typeface="SimSun"/>
                <a:cs typeface="SimSun"/>
              </a:rPr>
              <a:t>作</a:t>
            </a:r>
            <a:r>
              <a:rPr sz="3100" spc="-875" dirty="0">
                <a:latin typeface="SimSun"/>
                <a:cs typeface="SimSun"/>
              </a:rPr>
              <a:t>用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415" dirty="0">
                <a:latin typeface="SimSun"/>
                <a:cs typeface="SimSun"/>
              </a:rPr>
              <a:t>適</a:t>
            </a:r>
            <a:r>
              <a:rPr sz="3100" spc="-875" dirty="0">
                <a:latin typeface="SimSun"/>
                <a:cs typeface="SimSun"/>
              </a:rPr>
              <a:t>用</a:t>
            </a:r>
            <a:r>
              <a:rPr sz="3100" spc="-275" dirty="0">
                <a:latin typeface="SimSun"/>
                <a:cs typeface="SimSun"/>
              </a:rPr>
              <a:t>於</a:t>
            </a:r>
            <a:r>
              <a:rPr sz="3100" spc="-155" dirty="0">
                <a:latin typeface="SimSun"/>
                <a:cs typeface="SimSun"/>
              </a:rPr>
              <a:t>減</a:t>
            </a:r>
            <a:r>
              <a:rPr sz="3100" spc="-250" dirty="0">
                <a:latin typeface="SimSun"/>
                <a:cs typeface="SimSun"/>
              </a:rPr>
              <a:t>輕</a:t>
            </a:r>
            <a:r>
              <a:rPr sz="3100" spc="-655" dirty="0">
                <a:latin typeface="SimSun"/>
                <a:cs typeface="SimSun"/>
              </a:rPr>
              <a:t>壓</a:t>
            </a:r>
            <a:r>
              <a:rPr sz="3100" spc="-900" dirty="0">
                <a:latin typeface="SimSun"/>
                <a:cs typeface="SimSun"/>
              </a:rPr>
              <a:t>力</a:t>
            </a:r>
            <a:r>
              <a:rPr sz="3100" spc="-390" dirty="0">
                <a:latin typeface="SimSun"/>
                <a:cs typeface="SimSun"/>
              </a:rPr>
              <a:t>、</a:t>
            </a:r>
            <a:r>
              <a:rPr sz="3100" spc="-550" dirty="0">
                <a:latin typeface="SimSun"/>
                <a:cs typeface="SimSun"/>
              </a:rPr>
              <a:t>焦</a:t>
            </a:r>
            <a:r>
              <a:rPr sz="3100" spc="-755" dirty="0">
                <a:latin typeface="SimSun"/>
                <a:cs typeface="SimSun"/>
              </a:rPr>
              <a:t>慮</a:t>
            </a:r>
            <a:r>
              <a:rPr sz="3100" spc="-290" dirty="0">
                <a:latin typeface="SimSun"/>
                <a:cs typeface="SimSun"/>
              </a:rPr>
              <a:t>以</a:t>
            </a:r>
            <a:r>
              <a:rPr sz="3100" spc="-944" dirty="0">
                <a:latin typeface="SimSun"/>
                <a:cs typeface="SimSun"/>
              </a:rPr>
              <a:t>及</a:t>
            </a:r>
            <a:r>
              <a:rPr sz="3100" spc="-340" dirty="0">
                <a:latin typeface="SimSun"/>
                <a:cs typeface="SimSun"/>
              </a:rPr>
              <a:t>頭</a:t>
            </a:r>
            <a:r>
              <a:rPr sz="3100" spc="-1000" dirty="0">
                <a:latin typeface="SimSun"/>
                <a:cs typeface="SimSun"/>
              </a:rPr>
              <a:t>皮</a:t>
            </a:r>
            <a:r>
              <a:rPr sz="3100" spc="-540" dirty="0">
                <a:latin typeface="SimSun"/>
                <a:cs typeface="SimSun"/>
              </a:rPr>
              <a:t>問</a:t>
            </a:r>
            <a:r>
              <a:rPr sz="3100" spc="-340" dirty="0">
                <a:latin typeface="SimSun"/>
                <a:cs typeface="SimSun"/>
              </a:rPr>
              <a:t>題</a:t>
            </a:r>
            <a:r>
              <a:rPr sz="3100" spc="-295" dirty="0">
                <a:latin typeface="SimSun"/>
                <a:cs typeface="SimSun"/>
              </a:rPr>
              <a:t>。</a:t>
            </a:r>
            <a:endParaRPr sz="3100">
              <a:latin typeface="SimSun"/>
              <a:cs typeface="SimSun"/>
            </a:endParaRPr>
          </a:p>
          <a:p>
            <a:pPr marL="267970" indent="-255904">
              <a:lnSpc>
                <a:spcPts val="3175"/>
              </a:lnSpc>
              <a:buSzPct val="96774"/>
              <a:buAutoNum type="arabicPeriod" startAt="2"/>
              <a:tabLst>
                <a:tab pos="268605" algn="l"/>
              </a:tabLst>
            </a:pPr>
            <a:r>
              <a:rPr sz="3100" spc="-660" dirty="0">
                <a:latin typeface="SimSun"/>
                <a:cs typeface="SimSun"/>
              </a:rPr>
              <a:t>Field,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610" dirty="0">
                <a:latin typeface="SimSun"/>
                <a:cs typeface="SimSun"/>
              </a:rPr>
              <a:t>T.,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200" dirty="0">
                <a:latin typeface="SimSun"/>
                <a:cs typeface="SimSun"/>
              </a:rPr>
              <a:t>&amp;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525" dirty="0">
                <a:latin typeface="SimSun"/>
                <a:cs typeface="SimSun"/>
              </a:rPr>
              <a:t>Diego,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05" dirty="0">
                <a:latin typeface="SimSun"/>
                <a:cs typeface="SimSun"/>
              </a:rPr>
              <a:t>M.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65" dirty="0">
                <a:latin typeface="SimSun"/>
                <a:cs typeface="SimSun"/>
              </a:rPr>
              <a:t>(2010).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75" dirty="0">
                <a:latin typeface="SimSun"/>
                <a:cs typeface="SimSun"/>
              </a:rPr>
              <a:t>"Aromatherapy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75" dirty="0">
                <a:latin typeface="SimSun"/>
                <a:cs typeface="SimSun"/>
              </a:rPr>
              <a:t>reduces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500" dirty="0">
                <a:latin typeface="SimSun"/>
                <a:cs typeface="SimSun"/>
              </a:rPr>
              <a:t>stress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360" dirty="0">
                <a:latin typeface="SimSun"/>
                <a:cs typeface="SimSun"/>
              </a:rPr>
              <a:t>and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34" dirty="0">
                <a:latin typeface="SimSun"/>
                <a:cs typeface="SimSun"/>
              </a:rPr>
              <a:t>improves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235" dirty="0">
                <a:latin typeface="SimSun"/>
                <a:cs typeface="SimSun"/>
              </a:rPr>
              <a:t>mood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640" dirty="0">
                <a:latin typeface="SimSun"/>
                <a:cs typeface="SimSun"/>
              </a:rPr>
              <a:t>in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95" dirty="0">
                <a:latin typeface="SimSun"/>
                <a:cs typeface="SimSun"/>
              </a:rPr>
              <a:t>preschool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615" dirty="0">
                <a:latin typeface="SimSun"/>
                <a:cs typeface="SimSun"/>
              </a:rPr>
              <a:t>children."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75" dirty="0">
                <a:latin typeface="SimSun"/>
                <a:cs typeface="SimSun"/>
              </a:rPr>
              <a:t>Journal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09" dirty="0">
                <a:latin typeface="SimSun"/>
                <a:cs typeface="SimSun"/>
              </a:rPr>
              <a:t>of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340" dirty="0">
                <a:latin typeface="SimSun"/>
                <a:cs typeface="SimSun"/>
              </a:rPr>
              <a:t>Complementary</a:t>
            </a:r>
            <a:endParaRPr sz="3100">
              <a:latin typeface="SimSun"/>
              <a:cs typeface="SimSun"/>
            </a:endParaRPr>
          </a:p>
          <a:p>
            <a:pPr marL="12700">
              <a:lnSpc>
                <a:spcPts val="3395"/>
              </a:lnSpc>
            </a:pPr>
            <a:r>
              <a:rPr sz="3100" spc="-285" dirty="0">
                <a:latin typeface="SimSun"/>
                <a:cs typeface="SimSun"/>
              </a:rPr>
              <a:t>a</a:t>
            </a:r>
            <a:r>
              <a:rPr sz="3100" spc="-430" dirty="0">
                <a:latin typeface="SimSun"/>
                <a:cs typeface="SimSun"/>
              </a:rPr>
              <a:t>n</a:t>
            </a:r>
            <a:r>
              <a:rPr sz="3100" spc="-360" dirty="0">
                <a:latin typeface="SimSun"/>
                <a:cs typeface="SimSun"/>
              </a:rPr>
              <a:t>d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930" dirty="0">
                <a:latin typeface="SimSun"/>
                <a:cs typeface="SimSun"/>
              </a:rPr>
              <a:t>I</a:t>
            </a:r>
            <a:r>
              <a:rPr sz="3100" spc="-430" dirty="0">
                <a:latin typeface="SimSun"/>
                <a:cs typeface="SimSun"/>
              </a:rPr>
              <a:t>n</a:t>
            </a:r>
            <a:r>
              <a:rPr sz="3100" spc="-555" dirty="0">
                <a:latin typeface="SimSun"/>
                <a:cs typeface="SimSun"/>
              </a:rPr>
              <a:t>t</a:t>
            </a:r>
            <a:r>
              <a:rPr sz="3100" spc="-409" dirty="0">
                <a:latin typeface="SimSun"/>
                <a:cs typeface="SimSun"/>
              </a:rPr>
              <a:t>e</a:t>
            </a:r>
            <a:r>
              <a:rPr sz="3100" spc="-395" dirty="0">
                <a:latin typeface="SimSun"/>
                <a:cs typeface="SimSun"/>
              </a:rPr>
              <a:t>g</a:t>
            </a:r>
            <a:r>
              <a:rPr sz="3100" spc="-665" dirty="0">
                <a:latin typeface="SimSun"/>
                <a:cs typeface="SimSun"/>
              </a:rPr>
              <a:t>r</a:t>
            </a:r>
            <a:r>
              <a:rPr sz="3100" spc="-285" dirty="0">
                <a:latin typeface="SimSun"/>
                <a:cs typeface="SimSun"/>
              </a:rPr>
              <a:t>a</a:t>
            </a:r>
            <a:r>
              <a:rPr sz="3100" spc="-555" dirty="0">
                <a:latin typeface="SimSun"/>
                <a:cs typeface="SimSun"/>
              </a:rPr>
              <a:t>t</a:t>
            </a:r>
            <a:r>
              <a:rPr sz="3100" spc="-950" dirty="0">
                <a:latin typeface="SimSun"/>
                <a:cs typeface="SimSun"/>
              </a:rPr>
              <a:t>i</a:t>
            </a:r>
            <a:r>
              <a:rPr sz="3100" spc="-509" dirty="0">
                <a:latin typeface="SimSun"/>
                <a:cs typeface="SimSun"/>
              </a:rPr>
              <a:t>v</a:t>
            </a:r>
            <a:r>
              <a:rPr sz="3100" spc="-315" dirty="0">
                <a:latin typeface="SimSun"/>
                <a:cs typeface="SimSun"/>
              </a:rPr>
              <a:t>e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45" dirty="0">
                <a:latin typeface="SimSun"/>
                <a:cs typeface="SimSun"/>
              </a:rPr>
              <a:t>M</a:t>
            </a:r>
            <a:r>
              <a:rPr sz="3100" spc="-409" dirty="0">
                <a:latin typeface="SimSun"/>
                <a:cs typeface="SimSun"/>
              </a:rPr>
              <a:t>e</a:t>
            </a:r>
            <a:r>
              <a:rPr sz="3100" spc="-455" dirty="0">
                <a:latin typeface="SimSun"/>
                <a:cs typeface="SimSun"/>
              </a:rPr>
              <a:t>d</a:t>
            </a:r>
            <a:r>
              <a:rPr sz="3100" spc="-950" dirty="0">
                <a:latin typeface="SimSun"/>
                <a:cs typeface="SimSun"/>
              </a:rPr>
              <a:t>i</a:t>
            </a:r>
            <a:r>
              <a:rPr sz="3100" spc="-530" dirty="0">
                <a:latin typeface="SimSun"/>
                <a:cs typeface="SimSun"/>
              </a:rPr>
              <a:t>c</a:t>
            </a:r>
            <a:r>
              <a:rPr sz="3100" spc="-950" dirty="0">
                <a:latin typeface="SimSun"/>
                <a:cs typeface="SimSun"/>
              </a:rPr>
              <a:t>i</a:t>
            </a:r>
            <a:r>
              <a:rPr sz="3100" spc="-430" dirty="0">
                <a:latin typeface="SimSun"/>
                <a:cs typeface="SimSun"/>
              </a:rPr>
              <a:t>n</a:t>
            </a:r>
            <a:r>
              <a:rPr sz="3100" spc="-409" dirty="0">
                <a:latin typeface="SimSun"/>
                <a:cs typeface="SimSun"/>
              </a:rPr>
              <a:t>e</a:t>
            </a:r>
            <a:r>
              <a:rPr sz="3100" spc="-850" dirty="0">
                <a:latin typeface="SimSun"/>
                <a:cs typeface="SimSun"/>
              </a:rPr>
              <a:t>,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245" dirty="0">
                <a:latin typeface="SimSun"/>
                <a:cs typeface="SimSun"/>
              </a:rPr>
              <a:t>7</a:t>
            </a:r>
            <a:r>
              <a:rPr sz="3100" spc="-715" dirty="0">
                <a:latin typeface="SimSun"/>
                <a:cs typeface="SimSun"/>
              </a:rPr>
              <a:t>(</a:t>
            </a:r>
            <a:r>
              <a:rPr sz="3100" spc="-245" dirty="0">
                <a:latin typeface="SimSun"/>
                <a:cs typeface="SimSun"/>
              </a:rPr>
              <a:t>1</a:t>
            </a:r>
            <a:r>
              <a:rPr sz="3100" spc="-715" dirty="0">
                <a:latin typeface="SimSun"/>
                <a:cs typeface="SimSun"/>
              </a:rPr>
              <a:t>)</a:t>
            </a:r>
            <a:r>
              <a:rPr sz="3100" spc="-850" dirty="0">
                <a:latin typeface="SimSun"/>
                <a:cs typeface="SimSun"/>
              </a:rPr>
              <a:t>,</a:t>
            </a:r>
            <a:r>
              <a:rPr sz="3100" spc="-865" dirty="0">
                <a:latin typeface="SimSun"/>
                <a:cs typeface="SimSun"/>
              </a:rPr>
              <a:t> </a:t>
            </a:r>
            <a:r>
              <a:rPr sz="3100" spc="-245" dirty="0">
                <a:latin typeface="SimSun"/>
                <a:cs typeface="SimSun"/>
              </a:rPr>
              <a:t>7</a:t>
            </a:r>
            <a:r>
              <a:rPr sz="3100" spc="-430" dirty="0">
                <a:latin typeface="SimSun"/>
                <a:cs typeface="SimSun"/>
              </a:rPr>
              <a:t>-</a:t>
            </a:r>
            <a:r>
              <a:rPr sz="3100" spc="-245" dirty="0">
                <a:latin typeface="SimSun"/>
                <a:cs typeface="SimSun"/>
              </a:rPr>
              <a:t>11</a:t>
            </a:r>
            <a:r>
              <a:rPr sz="3100" spc="-850" dirty="0">
                <a:latin typeface="SimSun"/>
                <a:cs typeface="SimSun"/>
              </a:rPr>
              <a:t>.</a:t>
            </a:r>
            <a:endParaRPr sz="3100">
              <a:latin typeface="SimSun"/>
              <a:cs typeface="SimSun"/>
            </a:endParaRPr>
          </a:p>
          <a:p>
            <a:pPr marL="12700" marR="161290">
              <a:lnSpc>
                <a:spcPts val="3400"/>
              </a:lnSpc>
              <a:spcBef>
                <a:spcPts val="220"/>
              </a:spcBef>
            </a:pPr>
            <a:r>
              <a:rPr sz="3100" spc="-530" dirty="0">
                <a:latin typeface="SimSun"/>
                <a:cs typeface="SimSun"/>
              </a:rPr>
              <a:t>這</a:t>
            </a:r>
            <a:r>
              <a:rPr sz="3100" spc="-745" dirty="0">
                <a:latin typeface="SimSun"/>
                <a:cs typeface="SimSun"/>
              </a:rPr>
              <a:t>篇</a:t>
            </a:r>
            <a:r>
              <a:rPr sz="3100" spc="-140" dirty="0">
                <a:latin typeface="SimSun"/>
                <a:cs typeface="SimSun"/>
              </a:rPr>
              <a:t>研</a:t>
            </a:r>
            <a:r>
              <a:rPr sz="3100" spc="-615" dirty="0">
                <a:latin typeface="SimSun"/>
                <a:cs typeface="SimSun"/>
              </a:rPr>
              <a:t>究</a:t>
            </a:r>
            <a:r>
              <a:rPr sz="3100" spc="-75" dirty="0">
                <a:latin typeface="SimSun"/>
                <a:cs typeface="SimSun"/>
              </a:rPr>
              <a:t>探</a:t>
            </a:r>
            <a:r>
              <a:rPr sz="3100" spc="-315" dirty="0">
                <a:latin typeface="SimSun"/>
                <a:cs typeface="SimSun"/>
              </a:rPr>
              <a:t>討</a:t>
            </a:r>
            <a:r>
              <a:rPr sz="3100" spc="-1260" dirty="0">
                <a:latin typeface="SimSun"/>
                <a:cs typeface="SimSun"/>
              </a:rPr>
              <a:t>了</a:t>
            </a:r>
            <a:r>
              <a:rPr sz="3100" spc="-660" dirty="0">
                <a:latin typeface="SimSun"/>
                <a:cs typeface="SimSun"/>
              </a:rPr>
              <a:t>芳</a:t>
            </a:r>
            <a:r>
              <a:rPr sz="3100" spc="-880" dirty="0">
                <a:latin typeface="SimSun"/>
                <a:cs typeface="SimSun"/>
              </a:rPr>
              <a:t>香</a:t>
            </a:r>
            <a:r>
              <a:rPr sz="3100" spc="-405" dirty="0">
                <a:latin typeface="SimSun"/>
                <a:cs typeface="SimSun"/>
              </a:rPr>
              <a:t>療</a:t>
            </a:r>
            <a:r>
              <a:rPr sz="3100" spc="-275" dirty="0">
                <a:latin typeface="SimSun"/>
                <a:cs typeface="SimSun"/>
              </a:rPr>
              <a:t>法</a:t>
            </a:r>
            <a:r>
              <a:rPr sz="3100" spc="-395" dirty="0">
                <a:latin typeface="SimSun"/>
                <a:cs typeface="SimSun"/>
              </a:rPr>
              <a:t>（</a:t>
            </a:r>
            <a:r>
              <a:rPr sz="3100" spc="-840" dirty="0">
                <a:latin typeface="SimSun"/>
                <a:cs typeface="SimSun"/>
              </a:rPr>
              <a:t>包</a:t>
            </a:r>
            <a:r>
              <a:rPr sz="3100" spc="-260" dirty="0">
                <a:latin typeface="SimSun"/>
                <a:cs typeface="SimSun"/>
              </a:rPr>
              <a:t>括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225" dirty="0">
                <a:latin typeface="SimSun"/>
                <a:cs typeface="SimSun"/>
              </a:rPr>
              <a:t>油</a:t>
            </a:r>
            <a:r>
              <a:rPr sz="3100" spc="-395" dirty="0">
                <a:latin typeface="SimSun"/>
                <a:cs typeface="SimSun"/>
              </a:rPr>
              <a:t>）</a:t>
            </a:r>
            <a:r>
              <a:rPr sz="3100" spc="-815" dirty="0">
                <a:latin typeface="SimSun"/>
                <a:cs typeface="SimSun"/>
              </a:rPr>
              <a:t>在</a:t>
            </a:r>
            <a:r>
              <a:rPr sz="3100" spc="-155" dirty="0">
                <a:latin typeface="SimSun"/>
                <a:cs typeface="SimSun"/>
              </a:rPr>
              <a:t>減</a:t>
            </a:r>
            <a:r>
              <a:rPr sz="3100" spc="-625" dirty="0">
                <a:latin typeface="SimSun"/>
                <a:cs typeface="SimSun"/>
              </a:rPr>
              <a:t>少</a:t>
            </a:r>
            <a:r>
              <a:rPr sz="3100" spc="-780" dirty="0">
                <a:latin typeface="SimSun"/>
                <a:cs typeface="SimSun"/>
              </a:rPr>
              <a:t>兒</a:t>
            </a:r>
            <a:r>
              <a:rPr sz="3100" spc="-975" dirty="0">
                <a:latin typeface="SimSun"/>
                <a:cs typeface="SimSun"/>
              </a:rPr>
              <a:t>童</a:t>
            </a:r>
            <a:r>
              <a:rPr sz="3100" spc="-655" dirty="0">
                <a:latin typeface="SimSun"/>
                <a:cs typeface="SimSun"/>
              </a:rPr>
              <a:t>壓</a:t>
            </a:r>
            <a:r>
              <a:rPr sz="3100" spc="-900" dirty="0">
                <a:latin typeface="SimSun"/>
                <a:cs typeface="SimSun"/>
              </a:rPr>
              <a:t>力</a:t>
            </a:r>
            <a:r>
              <a:rPr sz="3100" spc="-200" dirty="0">
                <a:latin typeface="SimSun"/>
                <a:cs typeface="SimSun"/>
              </a:rPr>
              <a:t>和</a:t>
            </a:r>
            <a:r>
              <a:rPr sz="3100" spc="-450" dirty="0">
                <a:latin typeface="SimSun"/>
                <a:cs typeface="SimSun"/>
              </a:rPr>
              <a:t>改</a:t>
            </a:r>
            <a:r>
              <a:rPr sz="3100" spc="-810" dirty="0">
                <a:latin typeface="SimSun"/>
                <a:cs typeface="SimSun"/>
              </a:rPr>
              <a:t>善</a:t>
            </a:r>
            <a:r>
              <a:rPr sz="3100" spc="-254" dirty="0">
                <a:latin typeface="SimSun"/>
                <a:cs typeface="SimSun"/>
              </a:rPr>
              <a:t>情</a:t>
            </a:r>
            <a:r>
              <a:rPr sz="3100" spc="-350" dirty="0">
                <a:latin typeface="SimSun"/>
                <a:cs typeface="SimSun"/>
              </a:rPr>
              <a:t>緒</a:t>
            </a:r>
            <a:r>
              <a:rPr sz="3100" spc="-975" dirty="0">
                <a:latin typeface="SimSun"/>
                <a:cs typeface="SimSun"/>
              </a:rPr>
              <a:t>方</a:t>
            </a:r>
            <a:r>
              <a:rPr sz="3100" spc="-735" dirty="0">
                <a:latin typeface="SimSun"/>
                <a:cs typeface="SimSun"/>
              </a:rPr>
              <a:t>面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315" dirty="0">
                <a:latin typeface="SimSun"/>
                <a:cs typeface="SimSun"/>
              </a:rPr>
              <a:t>效</a:t>
            </a:r>
            <a:r>
              <a:rPr sz="3100" spc="-900" dirty="0">
                <a:latin typeface="SimSun"/>
                <a:cs typeface="SimSun"/>
              </a:rPr>
              <a:t>果</a:t>
            </a:r>
            <a:r>
              <a:rPr sz="3100" spc="-390" dirty="0">
                <a:latin typeface="SimSun"/>
                <a:cs typeface="SimSun"/>
              </a:rPr>
              <a:t>。</a:t>
            </a:r>
            <a:r>
              <a:rPr sz="3100" spc="-140" dirty="0">
                <a:latin typeface="SimSun"/>
                <a:cs typeface="SimSun"/>
              </a:rPr>
              <a:t>研</a:t>
            </a:r>
            <a:r>
              <a:rPr sz="3100" spc="-615" dirty="0">
                <a:latin typeface="SimSun"/>
                <a:cs typeface="SimSun"/>
              </a:rPr>
              <a:t>究</a:t>
            </a:r>
            <a:r>
              <a:rPr sz="3100" spc="-285" dirty="0">
                <a:latin typeface="SimSun"/>
                <a:cs typeface="SimSun"/>
              </a:rPr>
              <a:t>顯</a:t>
            </a:r>
            <a:r>
              <a:rPr sz="3100" spc="-805" dirty="0">
                <a:latin typeface="SimSun"/>
                <a:cs typeface="SimSun"/>
              </a:rPr>
              <a:t>示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130" dirty="0">
                <a:latin typeface="SimSun"/>
                <a:cs typeface="SimSun"/>
              </a:rPr>
              <a:t>油 </a:t>
            </a:r>
            <a:r>
              <a:rPr sz="3100" spc="-890" dirty="0">
                <a:latin typeface="SimSun"/>
                <a:cs typeface="SimSun"/>
              </a:rPr>
              <a:t>有</a:t>
            </a:r>
            <a:r>
              <a:rPr sz="3100" spc="-260" dirty="0">
                <a:latin typeface="SimSun"/>
                <a:cs typeface="SimSun"/>
              </a:rPr>
              <a:t>助</a:t>
            </a:r>
            <a:r>
              <a:rPr sz="3100" spc="-275" dirty="0">
                <a:latin typeface="SimSun"/>
                <a:cs typeface="SimSun"/>
              </a:rPr>
              <a:t>於</a:t>
            </a:r>
            <a:r>
              <a:rPr sz="3100" spc="-155" dirty="0">
                <a:latin typeface="SimSun"/>
                <a:cs typeface="SimSun"/>
              </a:rPr>
              <a:t>減</a:t>
            </a:r>
            <a:r>
              <a:rPr sz="3100" spc="-625" dirty="0">
                <a:latin typeface="SimSun"/>
                <a:cs typeface="SimSun"/>
              </a:rPr>
              <a:t>少</a:t>
            </a:r>
            <a:r>
              <a:rPr sz="3100" spc="-550" dirty="0">
                <a:latin typeface="SimSun"/>
                <a:cs typeface="SimSun"/>
              </a:rPr>
              <a:t>焦</a:t>
            </a:r>
            <a:r>
              <a:rPr sz="3100" spc="-755" dirty="0">
                <a:latin typeface="SimSun"/>
                <a:cs typeface="SimSun"/>
              </a:rPr>
              <a:t>慮</a:t>
            </a:r>
            <a:r>
              <a:rPr sz="3100" spc="-390" dirty="0">
                <a:latin typeface="SimSun"/>
                <a:cs typeface="SimSun"/>
              </a:rPr>
              <a:t>、</a:t>
            </a:r>
            <a:r>
              <a:rPr sz="3100" spc="-450" dirty="0">
                <a:latin typeface="SimSun"/>
                <a:cs typeface="SimSun"/>
              </a:rPr>
              <a:t>改</a:t>
            </a:r>
            <a:r>
              <a:rPr sz="3100" spc="-810" dirty="0">
                <a:latin typeface="SimSun"/>
                <a:cs typeface="SimSun"/>
              </a:rPr>
              <a:t>善</a:t>
            </a:r>
            <a:r>
              <a:rPr sz="3100" spc="-254" dirty="0">
                <a:latin typeface="SimSun"/>
                <a:cs typeface="SimSun"/>
              </a:rPr>
              <a:t>情</a:t>
            </a:r>
            <a:r>
              <a:rPr sz="3100" spc="-350" dirty="0">
                <a:latin typeface="SimSun"/>
                <a:cs typeface="SimSun"/>
              </a:rPr>
              <a:t>緒</a:t>
            </a:r>
            <a:r>
              <a:rPr sz="3100" spc="-890" dirty="0">
                <a:latin typeface="SimSun"/>
                <a:cs typeface="SimSun"/>
              </a:rPr>
              <a:t>並</a:t>
            </a:r>
            <a:r>
              <a:rPr sz="3100" spc="-275" dirty="0">
                <a:latin typeface="SimSun"/>
                <a:cs typeface="SimSun"/>
              </a:rPr>
              <a:t>促</a:t>
            </a:r>
            <a:r>
              <a:rPr sz="3100" spc="-430" dirty="0">
                <a:latin typeface="SimSun"/>
                <a:cs typeface="SimSun"/>
              </a:rPr>
              <a:t>進</a:t>
            </a:r>
            <a:r>
              <a:rPr sz="3100" spc="-400" dirty="0">
                <a:latin typeface="SimSun"/>
                <a:cs typeface="SimSun"/>
              </a:rPr>
              <a:t>心</a:t>
            </a:r>
            <a:r>
              <a:rPr sz="3100" spc="-240" dirty="0">
                <a:latin typeface="SimSun"/>
                <a:cs typeface="SimSun"/>
              </a:rPr>
              <a:t>理</a:t>
            </a:r>
            <a:r>
              <a:rPr sz="3100" spc="-310" dirty="0">
                <a:latin typeface="SimSun"/>
                <a:cs typeface="SimSun"/>
              </a:rPr>
              <a:t>放</a:t>
            </a:r>
            <a:r>
              <a:rPr sz="3100" spc="-650" dirty="0">
                <a:latin typeface="SimSun"/>
                <a:cs typeface="SimSun"/>
              </a:rPr>
              <a:t>鬆</a:t>
            </a:r>
            <a:r>
              <a:rPr sz="3100" spc="-295" dirty="0">
                <a:latin typeface="SimSun"/>
                <a:cs typeface="SimSun"/>
              </a:rPr>
              <a:t>。</a:t>
            </a:r>
            <a:endParaRPr sz="3100">
              <a:latin typeface="SimSun"/>
              <a:cs typeface="SimSun"/>
            </a:endParaRPr>
          </a:p>
          <a:p>
            <a:pPr marL="267970" indent="-255904">
              <a:lnSpc>
                <a:spcPts val="3175"/>
              </a:lnSpc>
              <a:buSzPct val="96774"/>
              <a:buAutoNum type="arabicPeriod" startAt="3"/>
              <a:tabLst>
                <a:tab pos="268605" algn="l"/>
              </a:tabLst>
            </a:pPr>
            <a:r>
              <a:rPr sz="3100" spc="-465" dirty="0">
                <a:latin typeface="SimSun"/>
                <a:cs typeface="SimSun"/>
              </a:rPr>
              <a:t>Hosseinzadeh,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610" dirty="0">
                <a:latin typeface="SimSun"/>
                <a:cs typeface="SimSun"/>
              </a:rPr>
              <a:t>H.,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200" dirty="0">
                <a:latin typeface="SimSun"/>
                <a:cs typeface="SimSun"/>
              </a:rPr>
              <a:t>&amp;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40" dirty="0">
                <a:latin typeface="SimSun"/>
                <a:cs typeface="SimSun"/>
              </a:rPr>
              <a:t>Shamsa,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650" dirty="0">
                <a:latin typeface="SimSun"/>
                <a:cs typeface="SimSun"/>
              </a:rPr>
              <a:t>F.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65" dirty="0">
                <a:latin typeface="SimSun"/>
                <a:cs typeface="SimSun"/>
              </a:rPr>
              <a:t>(2012).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45" dirty="0">
                <a:latin typeface="SimSun"/>
                <a:cs typeface="SimSun"/>
              </a:rPr>
              <a:t>"The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75" dirty="0">
                <a:latin typeface="SimSun"/>
                <a:cs typeface="SimSun"/>
              </a:rPr>
              <a:t>effects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09" dirty="0">
                <a:latin typeface="SimSun"/>
                <a:cs typeface="SimSun"/>
              </a:rPr>
              <a:t>of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65" dirty="0">
                <a:latin typeface="SimSun"/>
                <a:cs typeface="SimSun"/>
              </a:rPr>
              <a:t>chamomile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520" dirty="0">
                <a:latin typeface="SimSun"/>
                <a:cs typeface="SimSun"/>
              </a:rPr>
              <a:t>(Matricaria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25" dirty="0">
                <a:latin typeface="SimSun"/>
                <a:cs typeface="SimSun"/>
              </a:rPr>
              <a:t>chamomilla)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70" dirty="0">
                <a:latin typeface="SimSun"/>
                <a:cs typeface="SimSun"/>
              </a:rPr>
              <a:t>on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30" dirty="0">
                <a:latin typeface="SimSun"/>
                <a:cs typeface="SimSun"/>
              </a:rPr>
              <a:t>the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515" dirty="0">
                <a:latin typeface="SimSun"/>
                <a:cs typeface="SimSun"/>
              </a:rPr>
              <a:t>central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65" dirty="0">
                <a:latin typeface="SimSun"/>
                <a:cs typeface="SimSun"/>
              </a:rPr>
              <a:t>nervous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15" dirty="0">
                <a:latin typeface="SimSun"/>
                <a:cs typeface="SimSun"/>
              </a:rPr>
              <a:t>system: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114" dirty="0">
                <a:latin typeface="SimSun"/>
                <a:cs typeface="SimSun"/>
              </a:rPr>
              <a:t>A</a:t>
            </a:r>
            <a:endParaRPr sz="3100">
              <a:latin typeface="SimSun"/>
              <a:cs typeface="SimSun"/>
            </a:endParaRPr>
          </a:p>
          <a:p>
            <a:pPr marL="12700">
              <a:lnSpc>
                <a:spcPts val="3395"/>
              </a:lnSpc>
            </a:pPr>
            <a:r>
              <a:rPr sz="3100" spc="-495" dirty="0">
                <a:latin typeface="SimSun"/>
                <a:cs typeface="SimSun"/>
              </a:rPr>
              <a:t>review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09" dirty="0">
                <a:latin typeface="SimSun"/>
                <a:cs typeface="SimSun"/>
              </a:rPr>
              <a:t>of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30" dirty="0">
                <a:latin typeface="SimSun"/>
                <a:cs typeface="SimSun"/>
              </a:rPr>
              <a:t>the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605" dirty="0">
                <a:latin typeface="SimSun"/>
                <a:cs typeface="SimSun"/>
              </a:rPr>
              <a:t>literature."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409" dirty="0">
                <a:latin typeface="SimSun"/>
                <a:cs typeface="SimSun"/>
              </a:rPr>
              <a:t>Phytotherapy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459" dirty="0">
                <a:latin typeface="SimSun"/>
                <a:cs typeface="SimSun"/>
              </a:rPr>
              <a:t>Research,</a:t>
            </a:r>
            <a:r>
              <a:rPr sz="3100" spc="-855" dirty="0">
                <a:latin typeface="SimSun"/>
                <a:cs typeface="SimSun"/>
              </a:rPr>
              <a:t> </a:t>
            </a:r>
            <a:r>
              <a:rPr sz="3100" spc="-505" dirty="0">
                <a:latin typeface="SimSun"/>
                <a:cs typeface="SimSun"/>
              </a:rPr>
              <a:t>26(7),</a:t>
            </a:r>
            <a:r>
              <a:rPr sz="3100" spc="-860" dirty="0">
                <a:latin typeface="SimSun"/>
                <a:cs typeface="SimSun"/>
              </a:rPr>
              <a:t> </a:t>
            </a:r>
            <a:r>
              <a:rPr sz="3100" spc="-345" dirty="0">
                <a:latin typeface="SimSun"/>
                <a:cs typeface="SimSun"/>
              </a:rPr>
              <a:t>872-880.</a:t>
            </a:r>
            <a:endParaRPr sz="3100">
              <a:latin typeface="SimSun"/>
              <a:cs typeface="SimSun"/>
            </a:endParaRPr>
          </a:p>
          <a:p>
            <a:pPr marL="12700" marR="5080">
              <a:lnSpc>
                <a:spcPts val="3400"/>
              </a:lnSpc>
              <a:spcBef>
                <a:spcPts val="220"/>
              </a:spcBef>
            </a:pPr>
            <a:r>
              <a:rPr sz="3100" spc="-760" dirty="0">
                <a:latin typeface="SimSun"/>
                <a:cs typeface="SimSun"/>
              </a:rPr>
              <a:t>本</a:t>
            </a:r>
            <a:r>
              <a:rPr sz="3100" spc="-930" dirty="0">
                <a:latin typeface="SimSun"/>
                <a:cs typeface="SimSun"/>
              </a:rPr>
              <a:t>文</a:t>
            </a:r>
            <a:r>
              <a:rPr sz="3100" spc="-160" dirty="0">
                <a:latin typeface="SimSun"/>
                <a:cs typeface="SimSun"/>
              </a:rPr>
              <a:t>總</a:t>
            </a:r>
            <a:r>
              <a:rPr sz="3100" spc="-420" dirty="0">
                <a:latin typeface="SimSun"/>
                <a:cs typeface="SimSun"/>
              </a:rPr>
              <a:t>結</a:t>
            </a:r>
            <a:r>
              <a:rPr sz="3100" spc="-1260" dirty="0">
                <a:latin typeface="SimSun"/>
                <a:cs typeface="SimSun"/>
              </a:rPr>
              <a:t>了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395" dirty="0">
                <a:latin typeface="SimSun"/>
                <a:cs typeface="SimSun"/>
              </a:rPr>
              <a:t>（</a:t>
            </a:r>
            <a:r>
              <a:rPr sz="3100" spc="-840" dirty="0">
                <a:latin typeface="SimSun"/>
                <a:cs typeface="SimSun"/>
              </a:rPr>
              <a:t>包</a:t>
            </a:r>
            <a:r>
              <a:rPr sz="3100" spc="-260" dirty="0">
                <a:latin typeface="SimSun"/>
                <a:cs typeface="SimSun"/>
              </a:rPr>
              <a:t>括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395" dirty="0">
                <a:latin typeface="SimSun"/>
                <a:cs typeface="SimSun"/>
              </a:rPr>
              <a:t>）</a:t>
            </a:r>
            <a:r>
              <a:rPr sz="3100" spc="-250" dirty="0">
                <a:latin typeface="SimSun"/>
                <a:cs typeface="SimSun"/>
              </a:rPr>
              <a:t>對</a:t>
            </a:r>
            <a:r>
              <a:rPr sz="3100" spc="-894" dirty="0">
                <a:latin typeface="SimSun"/>
                <a:cs typeface="SimSun"/>
              </a:rPr>
              <a:t>中</a:t>
            </a:r>
            <a:r>
              <a:rPr sz="3100" spc="-10" dirty="0">
                <a:latin typeface="SimSun"/>
                <a:cs typeface="SimSun"/>
              </a:rPr>
              <a:t>樞</a:t>
            </a:r>
            <a:r>
              <a:rPr sz="3100" spc="-85" dirty="0">
                <a:latin typeface="SimSun"/>
                <a:cs typeface="SimSun"/>
              </a:rPr>
              <a:t>神</a:t>
            </a:r>
            <a:r>
              <a:rPr sz="3100" spc="-215" dirty="0">
                <a:latin typeface="SimSun"/>
                <a:cs typeface="SimSun"/>
              </a:rPr>
              <a:t>經</a:t>
            </a:r>
            <a:r>
              <a:rPr sz="3100" spc="-890" dirty="0">
                <a:latin typeface="SimSun"/>
                <a:cs typeface="SimSun"/>
              </a:rPr>
              <a:t>系</a:t>
            </a:r>
            <a:r>
              <a:rPr sz="3100" spc="-200" dirty="0">
                <a:latin typeface="SimSun"/>
                <a:cs typeface="SimSun"/>
              </a:rPr>
              <a:t>統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440" dirty="0">
                <a:latin typeface="SimSun"/>
                <a:cs typeface="SimSun"/>
              </a:rPr>
              <a:t>影</a:t>
            </a:r>
            <a:r>
              <a:rPr sz="3100" spc="-530" dirty="0">
                <a:latin typeface="SimSun"/>
                <a:cs typeface="SimSun"/>
              </a:rPr>
              <a:t>響</a:t>
            </a:r>
            <a:r>
              <a:rPr sz="3100" spc="-390" dirty="0">
                <a:latin typeface="SimSun"/>
                <a:cs typeface="SimSun"/>
              </a:rPr>
              <a:t>。</a:t>
            </a:r>
            <a:r>
              <a:rPr sz="3100" spc="-140" dirty="0">
                <a:latin typeface="SimSun"/>
                <a:cs typeface="SimSun"/>
              </a:rPr>
              <a:t>研</a:t>
            </a:r>
            <a:r>
              <a:rPr sz="3100" spc="-615" dirty="0">
                <a:latin typeface="SimSun"/>
                <a:cs typeface="SimSun"/>
              </a:rPr>
              <a:t>究</a:t>
            </a:r>
            <a:r>
              <a:rPr sz="3100" spc="-944" dirty="0">
                <a:latin typeface="SimSun"/>
                <a:cs typeface="SimSun"/>
              </a:rPr>
              <a:t>表</a:t>
            </a:r>
            <a:r>
              <a:rPr sz="3100" spc="-254" dirty="0">
                <a:latin typeface="SimSun"/>
                <a:cs typeface="SimSun"/>
              </a:rPr>
              <a:t>明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560" dirty="0">
                <a:latin typeface="SimSun"/>
                <a:cs typeface="SimSun"/>
              </a:rPr>
              <a:t>羅</a:t>
            </a:r>
            <a:r>
              <a:rPr sz="3100" spc="-745" dirty="0">
                <a:latin typeface="SimSun"/>
                <a:cs typeface="SimSun"/>
              </a:rPr>
              <a:t>馬</a:t>
            </a:r>
            <a:r>
              <a:rPr sz="3100" spc="-385" dirty="0">
                <a:latin typeface="SimSun"/>
                <a:cs typeface="SimSun"/>
              </a:rPr>
              <a:t>洋</a:t>
            </a:r>
            <a:r>
              <a:rPr sz="3100" spc="-630" dirty="0">
                <a:latin typeface="SimSun"/>
                <a:cs typeface="SimSun"/>
              </a:rPr>
              <a:t>甘</a:t>
            </a:r>
            <a:r>
              <a:rPr sz="3100" spc="-680" dirty="0">
                <a:latin typeface="SimSun"/>
                <a:cs typeface="SimSun"/>
              </a:rPr>
              <a:t>菊</a:t>
            </a:r>
            <a:r>
              <a:rPr sz="3100" spc="-165" dirty="0">
                <a:latin typeface="SimSun"/>
                <a:cs typeface="SimSun"/>
              </a:rPr>
              <a:t>精</a:t>
            </a:r>
            <a:r>
              <a:rPr sz="3100" spc="-225" dirty="0">
                <a:latin typeface="SimSun"/>
                <a:cs typeface="SimSun"/>
              </a:rPr>
              <a:t>油</a:t>
            </a:r>
            <a:r>
              <a:rPr sz="3100" spc="-835" dirty="0">
                <a:latin typeface="SimSun"/>
                <a:cs typeface="SimSun"/>
              </a:rPr>
              <a:t>具</a:t>
            </a:r>
            <a:r>
              <a:rPr sz="3100" spc="-890" dirty="0">
                <a:latin typeface="SimSun"/>
                <a:cs typeface="SimSun"/>
              </a:rPr>
              <a:t>有</a:t>
            </a:r>
            <a:r>
              <a:rPr sz="3100" spc="-1075" dirty="0">
                <a:latin typeface="SimSun"/>
                <a:cs typeface="SimSun"/>
              </a:rPr>
              <a:t>良</a:t>
            </a:r>
            <a:r>
              <a:rPr sz="3100" spc="-90" dirty="0">
                <a:latin typeface="SimSun"/>
                <a:cs typeface="SimSun"/>
              </a:rPr>
              <a:t>好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65" dirty="0">
                <a:latin typeface="SimSun"/>
                <a:cs typeface="SimSun"/>
              </a:rPr>
              <a:t>抗</a:t>
            </a:r>
            <a:r>
              <a:rPr sz="3100" spc="-550" dirty="0">
                <a:latin typeface="SimSun"/>
                <a:cs typeface="SimSun"/>
              </a:rPr>
              <a:t>焦</a:t>
            </a:r>
            <a:r>
              <a:rPr sz="3100" spc="-755" dirty="0">
                <a:latin typeface="SimSun"/>
                <a:cs typeface="SimSun"/>
              </a:rPr>
              <a:t>慮</a:t>
            </a:r>
            <a:r>
              <a:rPr sz="3100" spc="-200" dirty="0">
                <a:latin typeface="SimSun"/>
                <a:cs typeface="SimSun"/>
              </a:rPr>
              <a:t>和</a:t>
            </a:r>
            <a:r>
              <a:rPr sz="3100" spc="-310" dirty="0">
                <a:latin typeface="SimSun"/>
                <a:cs typeface="SimSun"/>
              </a:rPr>
              <a:t>放</a:t>
            </a:r>
            <a:r>
              <a:rPr sz="3100" spc="-650" dirty="0">
                <a:latin typeface="SimSun"/>
                <a:cs typeface="SimSun"/>
              </a:rPr>
              <a:t>鬆</a:t>
            </a:r>
            <a:r>
              <a:rPr sz="3100" spc="-305" dirty="0">
                <a:latin typeface="SimSun"/>
                <a:cs typeface="SimSun"/>
              </a:rPr>
              <a:t>作 </a:t>
            </a:r>
            <a:r>
              <a:rPr sz="3100" spc="-875" dirty="0">
                <a:latin typeface="SimSun"/>
                <a:cs typeface="SimSun"/>
              </a:rPr>
              <a:t>用</a:t>
            </a:r>
            <a:r>
              <a:rPr sz="3100" spc="-395" dirty="0">
                <a:latin typeface="SimSun"/>
                <a:cs typeface="SimSun"/>
              </a:rPr>
              <a:t>，</a:t>
            </a:r>
            <a:r>
              <a:rPr sz="3100" spc="-250" dirty="0">
                <a:latin typeface="SimSun"/>
                <a:cs typeface="SimSun"/>
              </a:rPr>
              <a:t>對</a:t>
            </a:r>
            <a:r>
              <a:rPr sz="3100" spc="-155" dirty="0">
                <a:latin typeface="SimSun"/>
                <a:cs typeface="SimSun"/>
              </a:rPr>
              <a:t>減</a:t>
            </a:r>
            <a:r>
              <a:rPr sz="3100" spc="-625" dirty="0">
                <a:latin typeface="SimSun"/>
                <a:cs typeface="SimSun"/>
              </a:rPr>
              <a:t>少</a:t>
            </a:r>
            <a:r>
              <a:rPr sz="3100" spc="-655" dirty="0">
                <a:latin typeface="SimSun"/>
                <a:cs typeface="SimSun"/>
              </a:rPr>
              <a:t>壓</a:t>
            </a:r>
            <a:r>
              <a:rPr sz="3100" spc="-900" dirty="0">
                <a:latin typeface="SimSun"/>
                <a:cs typeface="SimSun"/>
              </a:rPr>
              <a:t>力</a:t>
            </a:r>
            <a:r>
              <a:rPr sz="3100" spc="-390" dirty="0">
                <a:latin typeface="SimSun"/>
                <a:cs typeface="SimSun"/>
              </a:rPr>
              <a:t>、</a:t>
            </a:r>
            <a:r>
              <a:rPr sz="3100" spc="-550" dirty="0">
                <a:latin typeface="SimSun"/>
                <a:cs typeface="SimSun"/>
              </a:rPr>
              <a:t>焦</a:t>
            </a:r>
            <a:r>
              <a:rPr sz="3100" spc="-755" dirty="0">
                <a:latin typeface="SimSun"/>
                <a:cs typeface="SimSun"/>
              </a:rPr>
              <a:t>慮</a:t>
            </a:r>
            <a:r>
              <a:rPr sz="3100" spc="-200" dirty="0">
                <a:latin typeface="SimSun"/>
                <a:cs typeface="SimSun"/>
              </a:rPr>
              <a:t>和</a:t>
            </a:r>
            <a:r>
              <a:rPr sz="3100" spc="-275" dirty="0">
                <a:latin typeface="SimSun"/>
                <a:cs typeface="SimSun"/>
              </a:rPr>
              <a:t>促</a:t>
            </a:r>
            <a:r>
              <a:rPr sz="3100" spc="-430" dirty="0">
                <a:latin typeface="SimSun"/>
                <a:cs typeface="SimSun"/>
              </a:rPr>
              <a:t>進</a:t>
            </a:r>
            <a:r>
              <a:rPr sz="3100" spc="-75" dirty="0">
                <a:latin typeface="SimSun"/>
                <a:cs typeface="SimSun"/>
              </a:rPr>
              <a:t>睡</a:t>
            </a:r>
            <a:r>
              <a:rPr sz="3100" spc="-150" dirty="0">
                <a:latin typeface="SimSun"/>
                <a:cs typeface="SimSun"/>
              </a:rPr>
              <a:t>眠</a:t>
            </a:r>
            <a:r>
              <a:rPr sz="3100" spc="-890" dirty="0">
                <a:latin typeface="SimSun"/>
                <a:cs typeface="SimSun"/>
              </a:rPr>
              <a:t>有</a:t>
            </a:r>
            <a:r>
              <a:rPr sz="3100" spc="-285" dirty="0">
                <a:latin typeface="SimSun"/>
                <a:cs typeface="SimSun"/>
              </a:rPr>
              <a:t>顯</a:t>
            </a:r>
            <a:r>
              <a:rPr sz="3100" spc="-705" dirty="0">
                <a:latin typeface="SimSun"/>
                <a:cs typeface="SimSun"/>
              </a:rPr>
              <a:t>著</a:t>
            </a:r>
            <a:r>
              <a:rPr sz="3100" spc="-275" dirty="0">
                <a:latin typeface="SimSun"/>
                <a:cs typeface="SimSun"/>
              </a:rPr>
              <a:t>的</a:t>
            </a:r>
            <a:r>
              <a:rPr sz="3100" spc="-700" dirty="0">
                <a:latin typeface="SimSun"/>
                <a:cs typeface="SimSun"/>
              </a:rPr>
              <a:t>幫</a:t>
            </a:r>
            <a:r>
              <a:rPr sz="3100" spc="-260" dirty="0">
                <a:latin typeface="SimSun"/>
                <a:cs typeface="SimSun"/>
              </a:rPr>
              <a:t>助</a:t>
            </a:r>
            <a:r>
              <a:rPr sz="3100" spc="-295" dirty="0">
                <a:latin typeface="SimSun"/>
                <a:cs typeface="SimSun"/>
              </a:rPr>
              <a:t>。</a:t>
            </a:r>
            <a:endParaRPr sz="31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2470" y="611891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601" y="8427889"/>
            <a:ext cx="2914649" cy="16573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601" y="8427889"/>
            <a:ext cx="2914649" cy="1657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650" y="2444840"/>
            <a:ext cx="17202785" cy="55575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970280">
              <a:lnSpc>
                <a:spcPts val="3600"/>
              </a:lnSpc>
              <a:spcBef>
                <a:spcPts val="520"/>
              </a:spcBef>
              <a:buSzPct val="96969"/>
              <a:buAutoNum type="arabicPeriod"/>
              <a:tabLst>
                <a:tab pos="283845" algn="l"/>
              </a:tabLst>
            </a:pPr>
            <a:r>
              <a:rPr sz="3300" spc="-550" dirty="0">
                <a:latin typeface="SimSun"/>
                <a:cs typeface="SimSun"/>
              </a:rPr>
              <a:t>Khosravi,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715" dirty="0">
                <a:latin typeface="SimSun"/>
                <a:cs typeface="SimSun"/>
              </a:rPr>
              <a:t>A.,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204" dirty="0">
                <a:latin typeface="SimSun"/>
                <a:cs typeface="SimSun"/>
              </a:rPr>
              <a:t>&amp;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65" dirty="0">
                <a:latin typeface="SimSun"/>
                <a:cs typeface="SimSun"/>
              </a:rPr>
              <a:t>Shamsi,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34" dirty="0">
                <a:latin typeface="SimSun"/>
                <a:cs typeface="SimSun"/>
              </a:rPr>
              <a:t>M.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00" dirty="0">
                <a:latin typeface="SimSun"/>
                <a:cs typeface="SimSun"/>
              </a:rPr>
              <a:t>(2016).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370" dirty="0">
                <a:latin typeface="SimSun"/>
                <a:cs typeface="SimSun"/>
              </a:rPr>
              <a:t>"The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09" dirty="0">
                <a:latin typeface="SimSun"/>
                <a:cs typeface="SimSun"/>
              </a:rPr>
              <a:t>effects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55" dirty="0">
                <a:latin typeface="SimSun"/>
                <a:cs typeface="SimSun"/>
              </a:rPr>
              <a:t>peppermint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09" dirty="0">
                <a:latin typeface="SimSun"/>
                <a:cs typeface="SimSun"/>
              </a:rPr>
              <a:t>(Mentha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620" dirty="0">
                <a:latin typeface="SimSun"/>
                <a:cs typeface="SimSun"/>
              </a:rPr>
              <a:t>piperita)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65" dirty="0">
                <a:latin typeface="SimSun"/>
                <a:cs typeface="SimSun"/>
              </a:rPr>
              <a:t>essential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745" dirty="0">
                <a:latin typeface="SimSun"/>
                <a:cs typeface="SimSun"/>
              </a:rPr>
              <a:t>oil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00" dirty="0">
                <a:latin typeface="SimSun"/>
                <a:cs typeface="SimSun"/>
              </a:rPr>
              <a:t>on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65" dirty="0">
                <a:latin typeface="SimSun"/>
                <a:cs typeface="SimSun"/>
              </a:rPr>
              <a:t>the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55" dirty="0">
                <a:latin typeface="SimSun"/>
                <a:cs typeface="SimSun"/>
              </a:rPr>
              <a:t>central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00" dirty="0">
                <a:latin typeface="SimSun"/>
                <a:cs typeface="SimSun"/>
              </a:rPr>
              <a:t>nervous </a:t>
            </a:r>
            <a:r>
              <a:rPr sz="3300" spc="-1635" dirty="0">
                <a:latin typeface="SimSun"/>
                <a:cs typeface="SimSun"/>
              </a:rPr>
              <a:t> </a:t>
            </a:r>
            <a:r>
              <a:rPr sz="3300" spc="-445" dirty="0">
                <a:latin typeface="SimSun"/>
                <a:cs typeface="SimSun"/>
              </a:rPr>
              <a:t>system: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130" dirty="0">
                <a:latin typeface="SimSun"/>
                <a:cs typeface="SimSun"/>
              </a:rPr>
              <a:t>A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605" dirty="0">
                <a:latin typeface="SimSun"/>
                <a:cs typeface="SimSun"/>
              </a:rPr>
              <a:t>review."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509" dirty="0">
                <a:latin typeface="SimSun"/>
                <a:cs typeface="SimSun"/>
              </a:rPr>
              <a:t>Journal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370" dirty="0">
                <a:latin typeface="SimSun"/>
                <a:cs typeface="SimSun"/>
              </a:rPr>
              <a:t>Complementary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385" dirty="0">
                <a:latin typeface="SimSun"/>
                <a:cs typeface="SimSun"/>
              </a:rPr>
              <a:t>and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585" dirty="0">
                <a:latin typeface="SimSun"/>
                <a:cs typeface="SimSun"/>
              </a:rPr>
              <a:t>Integrative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90" dirty="0">
                <a:latin typeface="SimSun"/>
                <a:cs typeface="SimSun"/>
              </a:rPr>
              <a:t>Medicine,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540" dirty="0">
                <a:latin typeface="SimSun"/>
                <a:cs typeface="SimSun"/>
              </a:rPr>
              <a:t>13(4),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370" dirty="0">
                <a:latin typeface="SimSun"/>
                <a:cs typeface="SimSun"/>
              </a:rPr>
              <a:t>305-311.</a:t>
            </a:r>
            <a:endParaRPr sz="3300">
              <a:latin typeface="SimSun"/>
              <a:cs typeface="SimSun"/>
            </a:endParaRPr>
          </a:p>
          <a:p>
            <a:pPr marL="12700" marR="438784">
              <a:lnSpc>
                <a:spcPts val="3600"/>
              </a:lnSpc>
            </a:pPr>
            <a:r>
              <a:rPr sz="3300" spc="-575" dirty="0">
                <a:latin typeface="SimSun"/>
                <a:cs typeface="SimSun"/>
              </a:rPr>
              <a:t>這</a:t>
            </a:r>
            <a:r>
              <a:rPr sz="3300" spc="-800" dirty="0">
                <a:latin typeface="SimSun"/>
                <a:cs typeface="SimSun"/>
              </a:rPr>
              <a:t>篇</a:t>
            </a:r>
            <a:r>
              <a:rPr sz="3300" spc="-1000" dirty="0">
                <a:latin typeface="SimSun"/>
                <a:cs typeface="SimSun"/>
              </a:rPr>
              <a:t>文</a:t>
            </a:r>
            <a:r>
              <a:rPr sz="3300" spc="-385" dirty="0">
                <a:latin typeface="SimSun"/>
                <a:cs typeface="SimSun"/>
              </a:rPr>
              <a:t>獻</a:t>
            </a:r>
            <a:r>
              <a:rPr sz="3300" spc="-265" dirty="0">
                <a:latin typeface="SimSun"/>
                <a:cs typeface="SimSun"/>
              </a:rPr>
              <a:t>綜</a:t>
            </a:r>
            <a:r>
              <a:rPr sz="3300" spc="-335" dirty="0">
                <a:latin typeface="SimSun"/>
                <a:cs typeface="SimSun"/>
              </a:rPr>
              <a:t>述</a:t>
            </a:r>
            <a:r>
              <a:rPr sz="3300" spc="-95" dirty="0">
                <a:latin typeface="SimSun"/>
                <a:cs typeface="SimSun"/>
              </a:rPr>
              <a:t>探</a:t>
            </a:r>
            <a:r>
              <a:rPr sz="3300" spc="-345" dirty="0">
                <a:latin typeface="SimSun"/>
                <a:cs typeface="SimSun"/>
              </a:rPr>
              <a:t>討</a:t>
            </a:r>
            <a:r>
              <a:rPr sz="3300" spc="-1350" dirty="0">
                <a:latin typeface="SimSun"/>
                <a:cs typeface="SimSun"/>
              </a:rPr>
              <a:t>了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280" dirty="0">
                <a:latin typeface="SimSun"/>
                <a:cs typeface="SimSun"/>
              </a:rPr>
              <a:t>對</a:t>
            </a:r>
            <a:r>
              <a:rPr sz="3300" spc="-965" dirty="0">
                <a:latin typeface="SimSun"/>
                <a:cs typeface="SimSun"/>
              </a:rPr>
              <a:t>中</a:t>
            </a:r>
            <a:r>
              <a:rPr sz="3300" spc="-25" dirty="0">
                <a:latin typeface="SimSun"/>
                <a:cs typeface="SimSun"/>
              </a:rPr>
              <a:t>樞</a:t>
            </a:r>
            <a:r>
              <a:rPr sz="3300" spc="-100" dirty="0">
                <a:latin typeface="SimSun"/>
                <a:cs typeface="SimSun"/>
              </a:rPr>
              <a:t>神</a:t>
            </a:r>
            <a:r>
              <a:rPr sz="3300" spc="-245" dirty="0">
                <a:latin typeface="SimSun"/>
                <a:cs typeface="SimSun"/>
              </a:rPr>
              <a:t>經</a:t>
            </a:r>
            <a:r>
              <a:rPr sz="3300" spc="-955" dirty="0">
                <a:latin typeface="SimSun"/>
                <a:cs typeface="SimSun"/>
              </a:rPr>
              <a:t>系</a:t>
            </a:r>
            <a:r>
              <a:rPr sz="3300" spc="-229" dirty="0">
                <a:latin typeface="SimSun"/>
                <a:cs typeface="SimSun"/>
              </a:rPr>
              <a:t>統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480" dirty="0">
                <a:latin typeface="SimSun"/>
                <a:cs typeface="SimSun"/>
              </a:rPr>
              <a:t>影</a:t>
            </a:r>
            <a:r>
              <a:rPr sz="3300" spc="-580" dirty="0">
                <a:latin typeface="SimSun"/>
                <a:cs typeface="SimSun"/>
              </a:rPr>
              <a:t>響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905" dirty="0">
                <a:latin typeface="SimSun"/>
                <a:cs typeface="SimSun"/>
              </a:rPr>
              <a:t>包</a:t>
            </a:r>
            <a:r>
              <a:rPr sz="3300" spc="-290" dirty="0">
                <a:latin typeface="SimSun"/>
                <a:cs typeface="SimSun"/>
              </a:rPr>
              <a:t>括</a:t>
            </a:r>
            <a:r>
              <a:rPr sz="3300" spc="-885" dirty="0">
                <a:latin typeface="SimSun"/>
                <a:cs typeface="SimSun"/>
              </a:rPr>
              <a:t>其</a:t>
            </a:r>
            <a:r>
              <a:rPr sz="3300" spc="-114" dirty="0">
                <a:latin typeface="SimSun"/>
                <a:cs typeface="SimSun"/>
              </a:rPr>
              <a:t>舒</a:t>
            </a:r>
            <a:r>
              <a:rPr sz="3300" spc="-430" dirty="0">
                <a:latin typeface="SimSun"/>
                <a:cs typeface="SimSun"/>
              </a:rPr>
              <a:t>緩</a:t>
            </a:r>
            <a:r>
              <a:rPr sz="3300" spc="-710" dirty="0">
                <a:latin typeface="SimSun"/>
                <a:cs typeface="SimSun"/>
              </a:rPr>
              <a:t>壓</a:t>
            </a:r>
            <a:r>
              <a:rPr sz="3300" spc="-969" dirty="0">
                <a:latin typeface="SimSun"/>
                <a:cs typeface="SimSun"/>
              </a:rPr>
              <a:t>力</a:t>
            </a:r>
            <a:r>
              <a:rPr sz="3300" spc="-430" dirty="0">
                <a:latin typeface="SimSun"/>
                <a:cs typeface="SimSun"/>
              </a:rPr>
              <a:t>、</a:t>
            </a:r>
            <a:r>
              <a:rPr sz="3300" spc="-180" dirty="0">
                <a:latin typeface="SimSun"/>
                <a:cs typeface="SimSun"/>
              </a:rPr>
              <a:t>減</a:t>
            </a:r>
            <a:r>
              <a:rPr sz="3300" spc="-675" dirty="0">
                <a:latin typeface="SimSun"/>
                <a:cs typeface="SimSun"/>
              </a:rPr>
              <a:t>少</a:t>
            </a:r>
            <a:r>
              <a:rPr sz="3300" spc="-595" dirty="0">
                <a:latin typeface="SimSun"/>
                <a:cs typeface="SimSun"/>
              </a:rPr>
              <a:t>焦</a:t>
            </a:r>
            <a:r>
              <a:rPr sz="3300" spc="-810" dirty="0">
                <a:latin typeface="SimSun"/>
                <a:cs typeface="SimSun"/>
              </a:rPr>
              <a:t>慮</a:t>
            </a:r>
            <a:r>
              <a:rPr sz="3300" spc="-325" dirty="0">
                <a:latin typeface="SimSun"/>
                <a:cs typeface="SimSun"/>
              </a:rPr>
              <a:t>以</a:t>
            </a:r>
            <a:r>
              <a:rPr sz="3300" spc="-1015" dirty="0">
                <a:latin typeface="SimSun"/>
                <a:cs typeface="SimSun"/>
              </a:rPr>
              <a:t>及</a:t>
            </a:r>
            <a:r>
              <a:rPr sz="3300" spc="-235" dirty="0">
                <a:latin typeface="SimSun"/>
                <a:cs typeface="SimSun"/>
              </a:rPr>
              <a:t>提</a:t>
            </a:r>
            <a:r>
              <a:rPr sz="3300" spc="-910" dirty="0">
                <a:latin typeface="SimSun"/>
                <a:cs typeface="SimSun"/>
              </a:rPr>
              <a:t>高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100" dirty="0">
                <a:latin typeface="SimSun"/>
                <a:cs typeface="SimSun"/>
              </a:rPr>
              <a:t>神</a:t>
            </a:r>
            <a:r>
              <a:rPr sz="3300" spc="-695" dirty="0">
                <a:latin typeface="SimSun"/>
                <a:cs typeface="SimSun"/>
              </a:rPr>
              <a:t>警</a:t>
            </a:r>
            <a:r>
              <a:rPr sz="3300" spc="-795" dirty="0">
                <a:latin typeface="SimSun"/>
                <a:cs typeface="SimSun"/>
              </a:rPr>
              <a:t>覺</a:t>
            </a:r>
            <a:r>
              <a:rPr sz="3300" spc="-250" dirty="0">
                <a:latin typeface="SimSun"/>
                <a:cs typeface="SimSun"/>
              </a:rPr>
              <a:t>性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340" dirty="0">
                <a:latin typeface="SimSun"/>
                <a:cs typeface="SimSun"/>
              </a:rPr>
              <a:t>作 </a:t>
            </a:r>
            <a:r>
              <a:rPr sz="3300" spc="-944" dirty="0">
                <a:latin typeface="SimSun"/>
                <a:cs typeface="SimSun"/>
              </a:rPr>
              <a:t>用</a:t>
            </a:r>
            <a:r>
              <a:rPr sz="3300" spc="-430" dirty="0">
                <a:latin typeface="SimSun"/>
                <a:cs typeface="SimSun"/>
              </a:rPr>
              <a:t>。</a:t>
            </a:r>
            <a:r>
              <a:rPr sz="3300" spc="-165" dirty="0">
                <a:latin typeface="SimSun"/>
                <a:cs typeface="SimSun"/>
              </a:rPr>
              <a:t>研</a:t>
            </a:r>
            <a:r>
              <a:rPr sz="3300" spc="-665" dirty="0">
                <a:latin typeface="SimSun"/>
                <a:cs typeface="SimSun"/>
              </a:rPr>
              <a:t>究</a:t>
            </a:r>
            <a:r>
              <a:rPr sz="3300" spc="-105" dirty="0">
                <a:latin typeface="SimSun"/>
                <a:cs typeface="SimSun"/>
              </a:rPr>
              <a:t>指</a:t>
            </a:r>
            <a:r>
              <a:rPr sz="3300" spc="-1005" dirty="0">
                <a:latin typeface="SimSun"/>
                <a:cs typeface="SimSun"/>
              </a:rPr>
              <a:t>出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415" dirty="0">
                <a:latin typeface="SimSun"/>
                <a:cs typeface="SimSun"/>
              </a:rPr>
              <a:t>能</a:t>
            </a:r>
            <a:r>
              <a:rPr sz="3300" spc="-955" dirty="0">
                <a:latin typeface="SimSun"/>
                <a:cs typeface="SimSun"/>
              </a:rPr>
              <a:t>有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755" dirty="0">
                <a:latin typeface="SimSun"/>
                <a:cs typeface="SimSun"/>
              </a:rPr>
              <a:t>幫</a:t>
            </a:r>
            <a:r>
              <a:rPr sz="3300" spc="-290" dirty="0">
                <a:latin typeface="SimSun"/>
                <a:cs typeface="SimSun"/>
              </a:rPr>
              <a:t>助</a:t>
            </a:r>
            <a:r>
              <a:rPr sz="3300" spc="-345" dirty="0">
                <a:latin typeface="SimSun"/>
                <a:cs typeface="SimSun"/>
              </a:rPr>
              <a:t>放</a:t>
            </a:r>
            <a:r>
              <a:rPr sz="3300" spc="-705" dirty="0">
                <a:latin typeface="SimSun"/>
                <a:cs typeface="SimSun"/>
              </a:rPr>
              <a:t>鬆</a:t>
            </a:r>
            <a:r>
              <a:rPr sz="3300" spc="-434" dirty="0">
                <a:latin typeface="SimSun"/>
                <a:cs typeface="SimSun"/>
              </a:rPr>
              <a:t>心</a:t>
            </a:r>
            <a:r>
              <a:rPr sz="3300" spc="-285" dirty="0">
                <a:latin typeface="SimSun"/>
                <a:cs typeface="SimSun"/>
              </a:rPr>
              <a:t>情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490" dirty="0">
                <a:latin typeface="SimSun"/>
                <a:cs typeface="SimSun"/>
              </a:rPr>
              <a:t>改</a:t>
            </a:r>
            <a:r>
              <a:rPr sz="3300" spc="-869" dirty="0">
                <a:latin typeface="SimSun"/>
                <a:cs typeface="SimSun"/>
              </a:rPr>
              <a:t>善</a:t>
            </a:r>
            <a:r>
              <a:rPr sz="3300" spc="-595" dirty="0">
                <a:latin typeface="SimSun"/>
                <a:cs typeface="SimSun"/>
              </a:rPr>
              <a:t>焦</a:t>
            </a:r>
            <a:r>
              <a:rPr sz="3300" spc="-810" dirty="0">
                <a:latin typeface="SimSun"/>
                <a:cs typeface="SimSun"/>
              </a:rPr>
              <a:t>慮</a:t>
            </a:r>
            <a:r>
              <a:rPr sz="3300" spc="-229" dirty="0">
                <a:latin typeface="SimSun"/>
                <a:cs typeface="SimSun"/>
              </a:rPr>
              <a:t>和</a:t>
            </a:r>
            <a:r>
              <a:rPr sz="3300" spc="-180" dirty="0">
                <a:latin typeface="SimSun"/>
                <a:cs typeface="SimSun"/>
              </a:rPr>
              <a:t>減</a:t>
            </a:r>
            <a:r>
              <a:rPr sz="3300" spc="-710" dirty="0">
                <a:latin typeface="SimSun"/>
                <a:cs typeface="SimSun"/>
              </a:rPr>
              <a:t>壓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955" dirty="0">
                <a:latin typeface="SimSun"/>
                <a:cs typeface="SimSun"/>
              </a:rPr>
              <a:t>並</a:t>
            </a:r>
            <a:r>
              <a:rPr sz="3300" spc="-280" dirty="0">
                <a:latin typeface="SimSun"/>
                <a:cs typeface="SimSun"/>
              </a:rPr>
              <a:t>對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245" dirty="0">
                <a:latin typeface="SimSun"/>
                <a:cs typeface="SimSun"/>
              </a:rPr>
              <a:t>部</a:t>
            </a:r>
            <a:r>
              <a:rPr sz="3300" spc="-345" dirty="0">
                <a:latin typeface="SimSun"/>
                <a:cs typeface="SimSun"/>
              </a:rPr>
              <a:t>放</a:t>
            </a:r>
            <a:r>
              <a:rPr sz="3300" spc="-705" dirty="0">
                <a:latin typeface="SimSun"/>
                <a:cs typeface="SimSun"/>
              </a:rPr>
              <a:t>鬆</a:t>
            </a:r>
            <a:r>
              <a:rPr sz="3300" spc="-955" dirty="0">
                <a:latin typeface="SimSun"/>
                <a:cs typeface="SimSun"/>
              </a:rPr>
              <a:t>有</a:t>
            </a:r>
            <a:r>
              <a:rPr sz="3300" spc="-315" dirty="0">
                <a:latin typeface="SimSun"/>
                <a:cs typeface="SimSun"/>
              </a:rPr>
              <a:t>顯</a:t>
            </a:r>
            <a:r>
              <a:rPr sz="3300" spc="-760" dirty="0">
                <a:latin typeface="SimSun"/>
                <a:cs typeface="SimSun"/>
              </a:rPr>
              <a:t>著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969" dirty="0">
                <a:latin typeface="SimSun"/>
                <a:cs typeface="SimSun"/>
              </a:rPr>
              <a:t>果</a:t>
            </a:r>
            <a:r>
              <a:rPr sz="3300" spc="-330" dirty="0">
                <a:latin typeface="SimSun"/>
                <a:cs typeface="SimSun"/>
              </a:rPr>
              <a:t>。</a:t>
            </a:r>
            <a:endParaRPr sz="3300">
              <a:latin typeface="SimSun"/>
              <a:cs typeface="SimSun"/>
            </a:endParaRPr>
          </a:p>
          <a:p>
            <a:pPr marL="12700" marR="5080">
              <a:lnSpc>
                <a:spcPts val="3600"/>
              </a:lnSpc>
              <a:buSzPct val="96969"/>
              <a:buAutoNum type="arabicPeriod" startAt="2"/>
              <a:tabLst>
                <a:tab pos="283845" algn="l"/>
              </a:tabLst>
            </a:pPr>
            <a:r>
              <a:rPr sz="3300" spc="-760" dirty="0">
                <a:latin typeface="SimSun"/>
                <a:cs typeface="SimSun"/>
              </a:rPr>
              <a:t>Ali,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730" dirty="0">
                <a:latin typeface="SimSun"/>
                <a:cs typeface="SimSun"/>
              </a:rPr>
              <a:t>B.,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204" dirty="0">
                <a:latin typeface="SimSun"/>
                <a:cs typeface="SimSun"/>
              </a:rPr>
              <a:t>&amp;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290" dirty="0">
                <a:latin typeface="SimSun"/>
                <a:cs typeface="SimSun"/>
              </a:rPr>
              <a:t>Waseem,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09" dirty="0">
                <a:latin typeface="SimSun"/>
                <a:cs typeface="SimSun"/>
              </a:rPr>
              <a:t>R.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00" dirty="0">
                <a:latin typeface="SimSun"/>
                <a:cs typeface="SimSun"/>
              </a:rPr>
              <a:t>(2015).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95" dirty="0">
                <a:latin typeface="SimSun"/>
                <a:cs typeface="SimSun"/>
              </a:rPr>
              <a:t>"Effects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455" dirty="0">
                <a:latin typeface="SimSun"/>
                <a:cs typeface="SimSun"/>
              </a:rPr>
              <a:t>peppermint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745" dirty="0">
                <a:latin typeface="SimSun"/>
                <a:cs typeface="SimSun"/>
              </a:rPr>
              <a:t>oil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400" dirty="0">
                <a:latin typeface="SimSun"/>
                <a:cs typeface="SimSun"/>
              </a:rPr>
              <a:t>on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275" dirty="0">
                <a:latin typeface="SimSun"/>
                <a:cs typeface="SimSun"/>
              </a:rPr>
              <a:t>human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600" dirty="0">
                <a:latin typeface="SimSun"/>
                <a:cs typeface="SimSun"/>
              </a:rPr>
              <a:t>cognitive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60" dirty="0">
                <a:latin typeface="SimSun"/>
                <a:cs typeface="SimSun"/>
              </a:rPr>
              <a:t>function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385" dirty="0">
                <a:latin typeface="SimSun"/>
                <a:cs typeface="SimSun"/>
              </a:rPr>
              <a:t>and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5" dirty="0">
                <a:latin typeface="SimSun"/>
                <a:cs typeface="SimSun"/>
              </a:rPr>
              <a:t>mood."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85" dirty="0">
                <a:latin typeface="SimSun"/>
                <a:cs typeface="SimSun"/>
              </a:rPr>
              <a:t>Frontiers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690" dirty="0">
                <a:latin typeface="SimSun"/>
                <a:cs typeface="SimSun"/>
              </a:rPr>
              <a:t>in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09" dirty="0">
                <a:latin typeface="SimSun"/>
                <a:cs typeface="SimSun"/>
              </a:rPr>
              <a:t>Psychology,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90" dirty="0">
                <a:latin typeface="SimSun"/>
                <a:cs typeface="SimSun"/>
              </a:rPr>
              <a:t>6, </a:t>
            </a:r>
            <a:r>
              <a:rPr sz="3300" spc="-1635" dirty="0">
                <a:latin typeface="SimSun"/>
                <a:cs typeface="SimSun"/>
              </a:rPr>
              <a:t> </a:t>
            </a:r>
            <a:r>
              <a:rPr sz="3300" spc="-475" dirty="0">
                <a:latin typeface="SimSun"/>
                <a:cs typeface="SimSun"/>
              </a:rPr>
              <a:t>1-8.</a:t>
            </a:r>
            <a:endParaRPr sz="3300">
              <a:latin typeface="SimSun"/>
              <a:cs typeface="SimSun"/>
            </a:endParaRPr>
          </a:p>
          <a:p>
            <a:pPr marL="12700" marR="55244">
              <a:lnSpc>
                <a:spcPts val="3600"/>
              </a:lnSpc>
            </a:pPr>
            <a:r>
              <a:rPr sz="3300" spc="-819" dirty="0">
                <a:latin typeface="SimSun"/>
                <a:cs typeface="SimSun"/>
              </a:rPr>
              <a:t>本</a:t>
            </a:r>
            <a:r>
              <a:rPr sz="3300" spc="-165" dirty="0">
                <a:latin typeface="SimSun"/>
                <a:cs typeface="SimSun"/>
              </a:rPr>
              <a:t>研</a:t>
            </a:r>
            <a:r>
              <a:rPr sz="3300" spc="-665" dirty="0">
                <a:latin typeface="SimSun"/>
                <a:cs typeface="SimSun"/>
              </a:rPr>
              <a:t>究</a:t>
            </a:r>
            <a:r>
              <a:rPr sz="3300" spc="-735" dirty="0">
                <a:latin typeface="SimSun"/>
                <a:cs typeface="SimSun"/>
              </a:rPr>
              <a:t>發</a:t>
            </a:r>
            <a:r>
              <a:rPr sz="3300" spc="-200" dirty="0">
                <a:latin typeface="SimSun"/>
                <a:cs typeface="SimSun"/>
              </a:rPr>
              <a:t>現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415" dirty="0">
                <a:latin typeface="SimSun"/>
                <a:cs typeface="SimSun"/>
              </a:rPr>
              <a:t>能</a:t>
            </a:r>
            <a:r>
              <a:rPr sz="3300" spc="-235" dirty="0">
                <a:latin typeface="SimSun"/>
                <a:cs typeface="SimSun"/>
              </a:rPr>
              <a:t>提</a:t>
            </a:r>
            <a:r>
              <a:rPr sz="3300" spc="-910" dirty="0">
                <a:latin typeface="SimSun"/>
                <a:cs typeface="SimSun"/>
              </a:rPr>
              <a:t>高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100" dirty="0">
                <a:latin typeface="SimSun"/>
                <a:cs typeface="SimSun"/>
              </a:rPr>
              <a:t>神</a:t>
            </a:r>
            <a:r>
              <a:rPr sz="3300" spc="-910" dirty="0">
                <a:latin typeface="SimSun"/>
                <a:cs typeface="SimSun"/>
              </a:rPr>
              <a:t>集</a:t>
            </a:r>
            <a:r>
              <a:rPr sz="3300" spc="-965" dirty="0">
                <a:latin typeface="SimSun"/>
                <a:cs typeface="SimSun"/>
              </a:rPr>
              <a:t>中</a:t>
            </a:r>
            <a:r>
              <a:rPr sz="3300" spc="-969" dirty="0">
                <a:latin typeface="SimSun"/>
                <a:cs typeface="SimSun"/>
              </a:rPr>
              <a:t>力</a:t>
            </a:r>
            <a:r>
              <a:rPr sz="3300" spc="-430" dirty="0">
                <a:latin typeface="SimSun"/>
                <a:cs typeface="SimSun"/>
              </a:rPr>
              <a:t>、</a:t>
            </a:r>
            <a:r>
              <a:rPr sz="3300" spc="-180" dirty="0">
                <a:latin typeface="SimSun"/>
                <a:cs typeface="SimSun"/>
              </a:rPr>
              <a:t>減</a:t>
            </a:r>
            <a:r>
              <a:rPr sz="3300" spc="-675" dirty="0">
                <a:latin typeface="SimSun"/>
                <a:cs typeface="SimSun"/>
              </a:rPr>
              <a:t>少</a:t>
            </a:r>
            <a:r>
              <a:rPr sz="3300" spc="-490" dirty="0">
                <a:latin typeface="SimSun"/>
                <a:cs typeface="SimSun"/>
              </a:rPr>
              <a:t>疲</a:t>
            </a:r>
            <a:r>
              <a:rPr sz="3300" spc="-819" dirty="0">
                <a:latin typeface="SimSun"/>
                <a:cs typeface="SimSun"/>
              </a:rPr>
              <a:t>勞</a:t>
            </a:r>
            <a:r>
              <a:rPr sz="3300" spc="-955" dirty="0">
                <a:latin typeface="SimSun"/>
                <a:cs typeface="SimSun"/>
              </a:rPr>
              <a:t>並</a:t>
            </a:r>
            <a:r>
              <a:rPr sz="3300" spc="-490" dirty="0">
                <a:latin typeface="SimSun"/>
                <a:cs typeface="SimSun"/>
              </a:rPr>
              <a:t>改</a:t>
            </a:r>
            <a:r>
              <a:rPr sz="3300" spc="-869" dirty="0">
                <a:latin typeface="SimSun"/>
                <a:cs typeface="SimSun"/>
              </a:rPr>
              <a:t>善</a:t>
            </a:r>
            <a:r>
              <a:rPr sz="3300" spc="-285" dirty="0">
                <a:latin typeface="SimSun"/>
                <a:cs typeface="SimSun"/>
              </a:rPr>
              <a:t>情</a:t>
            </a:r>
            <a:r>
              <a:rPr sz="3300" spc="-385" dirty="0">
                <a:latin typeface="SimSun"/>
                <a:cs typeface="SimSun"/>
              </a:rPr>
              <a:t>緒</a:t>
            </a:r>
            <a:r>
              <a:rPr sz="3300" spc="-430" dirty="0">
                <a:latin typeface="SimSun"/>
                <a:cs typeface="SimSun"/>
              </a:rPr>
              <a:t>。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280" dirty="0">
                <a:latin typeface="SimSun"/>
                <a:cs typeface="SimSun"/>
              </a:rPr>
              <a:t>對</a:t>
            </a:r>
            <a:r>
              <a:rPr sz="3300" spc="-305" dirty="0">
                <a:latin typeface="SimSun"/>
                <a:cs typeface="SimSun"/>
              </a:rPr>
              <a:t>於</a:t>
            </a:r>
            <a:r>
              <a:rPr sz="3300" spc="-235" dirty="0">
                <a:latin typeface="SimSun"/>
                <a:cs typeface="SimSun"/>
              </a:rPr>
              <a:t>提</a:t>
            </a:r>
            <a:r>
              <a:rPr sz="3300" spc="-910" dirty="0">
                <a:latin typeface="SimSun"/>
                <a:cs typeface="SimSun"/>
              </a:rPr>
              <a:t>高</a:t>
            </a:r>
            <a:r>
              <a:rPr sz="3300" spc="-1080" dirty="0">
                <a:latin typeface="SimSun"/>
                <a:cs typeface="SimSun"/>
              </a:rPr>
              <a:t>工</a:t>
            </a:r>
            <a:r>
              <a:rPr sz="3300" spc="-440" dirty="0">
                <a:latin typeface="SimSun"/>
                <a:cs typeface="SimSun"/>
              </a:rPr>
              <a:t>作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944" dirty="0">
                <a:latin typeface="SimSun"/>
                <a:cs typeface="SimSun"/>
              </a:rPr>
              <a:t>率</a:t>
            </a:r>
            <a:r>
              <a:rPr sz="3300" spc="-430" dirty="0">
                <a:latin typeface="SimSun"/>
                <a:cs typeface="SimSun"/>
              </a:rPr>
              <a:t>、</a:t>
            </a:r>
            <a:r>
              <a:rPr sz="3300" spc="-345" dirty="0">
                <a:latin typeface="SimSun"/>
                <a:cs typeface="SimSun"/>
              </a:rPr>
              <a:t>放</a:t>
            </a:r>
            <a:r>
              <a:rPr sz="3300" spc="-705" dirty="0">
                <a:latin typeface="SimSun"/>
                <a:cs typeface="SimSun"/>
              </a:rPr>
              <a:t>鬆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245" dirty="0">
                <a:latin typeface="SimSun"/>
                <a:cs typeface="SimSun"/>
              </a:rPr>
              <a:t>部</a:t>
            </a:r>
            <a:r>
              <a:rPr sz="3300" spc="-229" dirty="0">
                <a:latin typeface="SimSun"/>
                <a:cs typeface="SimSun"/>
              </a:rPr>
              <a:t>和</a:t>
            </a:r>
            <a:r>
              <a:rPr sz="3300" spc="-80" dirty="0">
                <a:latin typeface="SimSun"/>
                <a:cs typeface="SimSun"/>
              </a:rPr>
              <a:t>減 </a:t>
            </a:r>
            <a:r>
              <a:rPr sz="3300" spc="-675" dirty="0">
                <a:latin typeface="SimSun"/>
                <a:cs typeface="SimSun"/>
              </a:rPr>
              <a:t>少</a:t>
            </a:r>
            <a:r>
              <a:rPr sz="3300" spc="-710" dirty="0">
                <a:latin typeface="SimSun"/>
                <a:cs typeface="SimSun"/>
              </a:rPr>
              <a:t>壓</a:t>
            </a:r>
            <a:r>
              <a:rPr sz="3300" spc="-969" dirty="0">
                <a:latin typeface="SimSun"/>
                <a:cs typeface="SimSun"/>
              </a:rPr>
              <a:t>力</a:t>
            </a:r>
            <a:r>
              <a:rPr sz="3300" spc="-900" dirty="0">
                <a:latin typeface="SimSun"/>
                <a:cs typeface="SimSun"/>
              </a:rPr>
              <a:t>具</a:t>
            </a:r>
            <a:r>
              <a:rPr sz="3300" spc="-955" dirty="0">
                <a:latin typeface="SimSun"/>
                <a:cs typeface="SimSun"/>
              </a:rPr>
              <a:t>有</a:t>
            </a:r>
            <a:r>
              <a:rPr sz="3300" spc="-315" dirty="0">
                <a:latin typeface="SimSun"/>
                <a:cs typeface="SimSun"/>
              </a:rPr>
              <a:t>顯</a:t>
            </a:r>
            <a:r>
              <a:rPr sz="3300" spc="-760" dirty="0">
                <a:latin typeface="SimSun"/>
                <a:cs typeface="SimSun"/>
              </a:rPr>
              <a:t>著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969" dirty="0">
                <a:latin typeface="SimSun"/>
                <a:cs typeface="SimSun"/>
              </a:rPr>
              <a:t>果</a:t>
            </a:r>
            <a:r>
              <a:rPr sz="3300" spc="-430" dirty="0">
                <a:latin typeface="SimSun"/>
                <a:cs typeface="SimSun"/>
              </a:rPr>
              <a:t>。</a:t>
            </a:r>
            <a:r>
              <a:rPr sz="3300" spc="-165" dirty="0">
                <a:latin typeface="SimSun"/>
                <a:cs typeface="SimSun"/>
              </a:rPr>
              <a:t>研</a:t>
            </a:r>
            <a:r>
              <a:rPr sz="3300" spc="-665" dirty="0">
                <a:latin typeface="SimSun"/>
                <a:cs typeface="SimSun"/>
              </a:rPr>
              <a:t>究</a:t>
            </a:r>
            <a:r>
              <a:rPr sz="3300" spc="-1015" dirty="0">
                <a:latin typeface="SimSun"/>
                <a:cs typeface="SimSun"/>
              </a:rPr>
              <a:t>表</a:t>
            </a:r>
            <a:r>
              <a:rPr sz="3300" spc="-285" dirty="0">
                <a:latin typeface="SimSun"/>
                <a:cs typeface="SimSun"/>
              </a:rPr>
              <a:t>明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955" dirty="0">
                <a:latin typeface="SimSun"/>
                <a:cs typeface="SimSun"/>
              </a:rPr>
              <a:t>有</a:t>
            </a:r>
            <a:r>
              <a:rPr sz="3300" spc="-290" dirty="0">
                <a:latin typeface="SimSun"/>
                <a:cs typeface="SimSun"/>
              </a:rPr>
              <a:t>助</a:t>
            </a:r>
            <a:r>
              <a:rPr sz="3300" spc="-305" dirty="0">
                <a:latin typeface="SimSun"/>
                <a:cs typeface="SimSun"/>
              </a:rPr>
              <a:t>於</a:t>
            </a:r>
            <a:r>
              <a:rPr sz="3300" spc="-235" dirty="0">
                <a:latin typeface="SimSun"/>
                <a:cs typeface="SimSun"/>
              </a:rPr>
              <a:t>提</a:t>
            </a:r>
            <a:r>
              <a:rPr sz="3300" spc="-715" dirty="0">
                <a:latin typeface="SimSun"/>
                <a:cs typeface="SimSun"/>
              </a:rPr>
              <a:t>升</a:t>
            </a:r>
            <a:r>
              <a:rPr sz="3300" spc="-1080" dirty="0">
                <a:latin typeface="SimSun"/>
                <a:cs typeface="SimSun"/>
              </a:rPr>
              <a:t>工</a:t>
            </a:r>
            <a:r>
              <a:rPr sz="3300" spc="-440" dirty="0">
                <a:latin typeface="SimSun"/>
                <a:cs typeface="SimSun"/>
              </a:rPr>
              <a:t>作</a:t>
            </a:r>
            <a:r>
              <a:rPr sz="3300" spc="-1015" dirty="0">
                <a:latin typeface="SimSun"/>
                <a:cs typeface="SimSun"/>
              </a:rPr>
              <a:t>表</a:t>
            </a:r>
            <a:r>
              <a:rPr sz="3300" spc="-200" dirty="0">
                <a:latin typeface="SimSun"/>
                <a:cs typeface="SimSun"/>
              </a:rPr>
              <a:t>現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180" dirty="0">
                <a:latin typeface="SimSun"/>
                <a:cs typeface="SimSun"/>
              </a:rPr>
              <a:t>減</a:t>
            </a:r>
            <a:r>
              <a:rPr sz="3300" spc="-675" dirty="0">
                <a:latin typeface="SimSun"/>
                <a:cs typeface="SimSun"/>
              </a:rPr>
              <a:t>少</a:t>
            </a:r>
            <a:r>
              <a:rPr sz="3300" spc="-800" dirty="0">
                <a:latin typeface="SimSun"/>
                <a:cs typeface="SimSun"/>
              </a:rPr>
              <a:t>因</a:t>
            </a:r>
            <a:r>
              <a:rPr sz="3300" spc="-710" dirty="0">
                <a:latin typeface="SimSun"/>
                <a:cs typeface="SimSun"/>
              </a:rPr>
              <a:t>壓</a:t>
            </a:r>
            <a:r>
              <a:rPr sz="3300" spc="-969" dirty="0">
                <a:latin typeface="SimSun"/>
                <a:cs typeface="SimSun"/>
              </a:rPr>
              <a:t>力</a:t>
            </a:r>
            <a:r>
              <a:rPr sz="3300" spc="-985" dirty="0">
                <a:latin typeface="SimSun"/>
                <a:cs typeface="SimSun"/>
              </a:rPr>
              <a:t>引</a:t>
            </a:r>
            <a:r>
              <a:rPr sz="3300" spc="-400" dirty="0">
                <a:latin typeface="SimSun"/>
                <a:cs typeface="SimSun"/>
              </a:rPr>
              <a:t>起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490" dirty="0">
                <a:latin typeface="SimSun"/>
                <a:cs typeface="SimSun"/>
              </a:rPr>
              <a:t>疲</a:t>
            </a:r>
            <a:r>
              <a:rPr sz="3300" spc="-819" dirty="0">
                <a:latin typeface="SimSun"/>
                <a:cs typeface="SimSun"/>
              </a:rPr>
              <a:t>勞</a:t>
            </a:r>
            <a:r>
              <a:rPr sz="3300" spc="-229" dirty="0">
                <a:latin typeface="SimSun"/>
                <a:cs typeface="SimSun"/>
              </a:rPr>
              <a:t>和</a:t>
            </a:r>
            <a:r>
              <a:rPr sz="3300" spc="-595" dirty="0">
                <a:latin typeface="SimSun"/>
                <a:cs typeface="SimSun"/>
              </a:rPr>
              <a:t>焦</a:t>
            </a:r>
            <a:r>
              <a:rPr sz="3300" spc="-810" dirty="0">
                <a:latin typeface="SimSun"/>
                <a:cs typeface="SimSun"/>
              </a:rPr>
              <a:t>慮</a:t>
            </a:r>
            <a:r>
              <a:rPr sz="3300" spc="-330" dirty="0">
                <a:latin typeface="SimSun"/>
                <a:cs typeface="SimSun"/>
              </a:rPr>
              <a:t>。</a:t>
            </a:r>
            <a:endParaRPr sz="3300">
              <a:latin typeface="SimSun"/>
              <a:cs typeface="SimSun"/>
            </a:endParaRPr>
          </a:p>
          <a:p>
            <a:pPr marL="12700" marR="199390">
              <a:lnSpc>
                <a:spcPts val="3600"/>
              </a:lnSpc>
              <a:buSzPct val="96969"/>
              <a:buAutoNum type="arabicPeriod" startAt="3"/>
              <a:tabLst>
                <a:tab pos="283845" algn="l"/>
              </a:tabLst>
            </a:pPr>
            <a:r>
              <a:rPr sz="3300" spc="-550" dirty="0">
                <a:latin typeface="SimSun"/>
                <a:cs typeface="SimSun"/>
              </a:rPr>
              <a:t>Blunden,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645" dirty="0">
                <a:latin typeface="SimSun"/>
                <a:cs typeface="SimSun"/>
              </a:rPr>
              <a:t>G.,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204" dirty="0">
                <a:latin typeface="SimSun"/>
                <a:cs typeface="SimSun"/>
              </a:rPr>
              <a:t>&amp;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395" dirty="0">
                <a:latin typeface="SimSun"/>
                <a:cs typeface="SimSun"/>
              </a:rPr>
              <a:t>McGimpsey,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645" dirty="0">
                <a:latin typeface="SimSun"/>
                <a:cs typeface="SimSun"/>
              </a:rPr>
              <a:t>J.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70" dirty="0">
                <a:latin typeface="SimSun"/>
                <a:cs typeface="SimSun"/>
              </a:rPr>
              <a:t>A.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00" dirty="0">
                <a:latin typeface="SimSun"/>
                <a:cs typeface="SimSun"/>
              </a:rPr>
              <a:t>(2015).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385" dirty="0">
                <a:latin typeface="SimSun"/>
                <a:cs typeface="SimSun"/>
              </a:rPr>
              <a:t>"A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35" dirty="0">
                <a:latin typeface="SimSun"/>
                <a:cs typeface="SimSun"/>
              </a:rPr>
              <a:t>review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465" dirty="0">
                <a:latin typeface="SimSun"/>
                <a:cs typeface="SimSun"/>
              </a:rPr>
              <a:t>the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90" dirty="0">
                <a:latin typeface="SimSun"/>
                <a:cs typeface="SimSun"/>
              </a:rPr>
              <a:t>pharmacological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560" dirty="0">
                <a:latin typeface="SimSun"/>
                <a:cs typeface="SimSun"/>
              </a:rPr>
              <a:t>properties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55" dirty="0">
                <a:latin typeface="SimSun"/>
                <a:cs typeface="SimSun"/>
              </a:rPr>
              <a:t>peppermint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780" dirty="0">
                <a:latin typeface="SimSun"/>
                <a:cs typeface="SimSun"/>
              </a:rPr>
              <a:t>oil."</a:t>
            </a:r>
            <a:r>
              <a:rPr sz="3300" spc="-915" dirty="0">
                <a:latin typeface="SimSun"/>
                <a:cs typeface="SimSun"/>
              </a:rPr>
              <a:t> </a:t>
            </a:r>
            <a:r>
              <a:rPr sz="3300" spc="-509" dirty="0">
                <a:latin typeface="SimSun"/>
                <a:cs typeface="SimSun"/>
              </a:rPr>
              <a:t>Journal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of</a:t>
            </a:r>
            <a:r>
              <a:rPr sz="3300" spc="-919" dirty="0">
                <a:latin typeface="SimSun"/>
                <a:cs typeface="SimSun"/>
              </a:rPr>
              <a:t> </a:t>
            </a:r>
            <a:r>
              <a:rPr sz="3300" spc="-440" dirty="0">
                <a:latin typeface="SimSun"/>
                <a:cs typeface="SimSun"/>
              </a:rPr>
              <a:t>Herbal </a:t>
            </a:r>
            <a:r>
              <a:rPr sz="3300" spc="-1635" dirty="0">
                <a:latin typeface="SimSun"/>
                <a:cs typeface="SimSun"/>
              </a:rPr>
              <a:t> </a:t>
            </a:r>
            <a:r>
              <a:rPr sz="3300" spc="-590" dirty="0">
                <a:latin typeface="SimSun"/>
                <a:cs typeface="SimSun"/>
              </a:rPr>
              <a:t>Medicine,</a:t>
            </a:r>
            <a:r>
              <a:rPr sz="3300" spc="-930" dirty="0">
                <a:latin typeface="SimSun"/>
                <a:cs typeface="SimSun"/>
              </a:rPr>
              <a:t> </a:t>
            </a:r>
            <a:r>
              <a:rPr sz="3300" spc="-595" dirty="0">
                <a:latin typeface="SimSun"/>
                <a:cs typeface="SimSun"/>
              </a:rPr>
              <a:t>5(2),</a:t>
            </a:r>
            <a:r>
              <a:rPr sz="3300" spc="-925" dirty="0">
                <a:latin typeface="SimSun"/>
                <a:cs typeface="SimSun"/>
              </a:rPr>
              <a:t> </a:t>
            </a:r>
            <a:r>
              <a:rPr sz="3300" spc="-385" dirty="0">
                <a:latin typeface="SimSun"/>
                <a:cs typeface="SimSun"/>
              </a:rPr>
              <a:t>99-108.</a:t>
            </a:r>
            <a:endParaRPr sz="3300">
              <a:latin typeface="SimSun"/>
              <a:cs typeface="SimSun"/>
            </a:endParaRPr>
          </a:p>
          <a:p>
            <a:pPr marL="12700" marR="189230">
              <a:lnSpc>
                <a:spcPts val="3600"/>
              </a:lnSpc>
            </a:pPr>
            <a:r>
              <a:rPr sz="3300" spc="-575" dirty="0">
                <a:latin typeface="SimSun"/>
                <a:cs typeface="SimSun"/>
              </a:rPr>
              <a:t>這</a:t>
            </a:r>
            <a:r>
              <a:rPr sz="3300" spc="-800" dirty="0">
                <a:latin typeface="SimSun"/>
                <a:cs typeface="SimSun"/>
              </a:rPr>
              <a:t>篇</a:t>
            </a:r>
            <a:r>
              <a:rPr sz="3300" spc="-1000" dirty="0">
                <a:latin typeface="SimSun"/>
                <a:cs typeface="SimSun"/>
              </a:rPr>
              <a:t>文</a:t>
            </a:r>
            <a:r>
              <a:rPr sz="3300" spc="-1045" dirty="0">
                <a:latin typeface="SimSun"/>
                <a:cs typeface="SimSun"/>
              </a:rPr>
              <a:t>章</a:t>
            </a:r>
            <a:r>
              <a:rPr sz="3300" spc="-265" dirty="0">
                <a:latin typeface="SimSun"/>
                <a:cs typeface="SimSun"/>
              </a:rPr>
              <a:t>綜</a:t>
            </a:r>
            <a:r>
              <a:rPr sz="3300" spc="-335" dirty="0">
                <a:latin typeface="SimSun"/>
                <a:cs typeface="SimSun"/>
              </a:rPr>
              <a:t>述</a:t>
            </a:r>
            <a:r>
              <a:rPr sz="3300" spc="-1350" dirty="0">
                <a:latin typeface="SimSun"/>
                <a:cs typeface="SimSun"/>
              </a:rPr>
              <a:t>了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600" dirty="0">
                <a:latin typeface="SimSun"/>
                <a:cs typeface="SimSun"/>
              </a:rPr>
              <a:t>荷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1060" dirty="0">
                <a:latin typeface="SimSun"/>
                <a:cs typeface="SimSun"/>
              </a:rPr>
              <a:t>多</a:t>
            </a:r>
            <a:r>
              <a:rPr sz="3300" spc="-215" dirty="0">
                <a:latin typeface="SimSun"/>
                <a:cs typeface="SimSun"/>
              </a:rPr>
              <a:t>種</a:t>
            </a:r>
            <a:r>
              <a:rPr sz="3300" spc="-434" dirty="0">
                <a:latin typeface="SimSun"/>
                <a:cs typeface="SimSun"/>
              </a:rPr>
              <a:t>藥</a:t>
            </a:r>
            <a:r>
              <a:rPr sz="3300" spc="-270" dirty="0">
                <a:latin typeface="SimSun"/>
                <a:cs typeface="SimSun"/>
              </a:rPr>
              <a:t>理</a:t>
            </a:r>
            <a:r>
              <a:rPr sz="3300" spc="-440" dirty="0">
                <a:latin typeface="SimSun"/>
                <a:cs typeface="SimSun"/>
              </a:rPr>
              <a:t>作</a:t>
            </a:r>
            <a:r>
              <a:rPr sz="3300" spc="-944" dirty="0">
                <a:latin typeface="SimSun"/>
                <a:cs typeface="SimSun"/>
              </a:rPr>
              <a:t>用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905" dirty="0">
                <a:latin typeface="SimSun"/>
                <a:cs typeface="SimSun"/>
              </a:rPr>
              <a:t>包</a:t>
            </a:r>
            <a:r>
              <a:rPr sz="3300" spc="-290" dirty="0">
                <a:latin typeface="SimSun"/>
                <a:cs typeface="SimSun"/>
              </a:rPr>
              <a:t>括</a:t>
            </a:r>
            <a:r>
              <a:rPr sz="3300" spc="-280" dirty="0">
                <a:latin typeface="SimSun"/>
                <a:cs typeface="SimSun"/>
              </a:rPr>
              <a:t>對</a:t>
            </a:r>
            <a:r>
              <a:rPr sz="3300" spc="-85" dirty="0">
                <a:latin typeface="SimSun"/>
                <a:cs typeface="SimSun"/>
              </a:rPr>
              <a:t>抗</a:t>
            </a:r>
            <a:r>
              <a:rPr sz="3300" spc="-595" dirty="0">
                <a:latin typeface="SimSun"/>
                <a:cs typeface="SimSun"/>
              </a:rPr>
              <a:t>焦</a:t>
            </a:r>
            <a:r>
              <a:rPr sz="3300" spc="-810" dirty="0">
                <a:latin typeface="SimSun"/>
                <a:cs typeface="SimSun"/>
              </a:rPr>
              <a:t>慮</a:t>
            </a:r>
            <a:r>
              <a:rPr sz="3300" spc="-430" dirty="0">
                <a:latin typeface="SimSun"/>
                <a:cs typeface="SimSun"/>
              </a:rPr>
              <a:t>、緩</a:t>
            </a:r>
            <a:r>
              <a:rPr sz="3300" spc="-275" dirty="0">
                <a:latin typeface="SimSun"/>
                <a:cs typeface="SimSun"/>
              </a:rPr>
              <a:t>解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420" dirty="0">
                <a:latin typeface="SimSun"/>
                <a:cs typeface="SimSun"/>
              </a:rPr>
              <a:t>痛</a:t>
            </a:r>
            <a:r>
              <a:rPr sz="3300" spc="-229" dirty="0">
                <a:latin typeface="SimSun"/>
                <a:cs typeface="SimSun"/>
              </a:rPr>
              <a:t>和</a:t>
            </a:r>
            <a:r>
              <a:rPr sz="3300" spc="-305" dirty="0">
                <a:latin typeface="SimSun"/>
                <a:cs typeface="SimSun"/>
              </a:rPr>
              <a:t>促</a:t>
            </a:r>
            <a:r>
              <a:rPr sz="3300" spc="-470" dirty="0">
                <a:latin typeface="SimSun"/>
                <a:cs typeface="SimSun"/>
              </a:rPr>
              <a:t>進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1075" dirty="0">
                <a:latin typeface="SimSun"/>
                <a:cs typeface="SimSun"/>
              </a:rPr>
              <a:t>皮</a:t>
            </a:r>
            <a:r>
              <a:rPr sz="3300" spc="-50" dirty="0">
                <a:latin typeface="SimSun"/>
                <a:cs typeface="SimSun"/>
              </a:rPr>
              <a:t>健</a:t>
            </a:r>
            <a:r>
              <a:rPr sz="3300" spc="-775" dirty="0">
                <a:latin typeface="SimSun"/>
                <a:cs typeface="SimSun"/>
              </a:rPr>
              <a:t>康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969" dirty="0">
                <a:latin typeface="SimSun"/>
                <a:cs typeface="SimSun"/>
              </a:rPr>
              <a:t>果</a:t>
            </a:r>
            <a:r>
              <a:rPr sz="3300" spc="-430" dirty="0">
                <a:latin typeface="SimSun"/>
                <a:cs typeface="SimSun"/>
              </a:rPr>
              <a:t>。</a:t>
            </a:r>
            <a:r>
              <a:rPr sz="3300" spc="-165" dirty="0">
                <a:latin typeface="SimSun"/>
                <a:cs typeface="SimSun"/>
              </a:rPr>
              <a:t>研</a:t>
            </a:r>
            <a:r>
              <a:rPr sz="3300" spc="-665" dirty="0">
                <a:latin typeface="SimSun"/>
                <a:cs typeface="SimSun"/>
              </a:rPr>
              <a:t>究</a:t>
            </a:r>
            <a:r>
              <a:rPr sz="3300" spc="-1015" dirty="0">
                <a:latin typeface="SimSun"/>
                <a:cs typeface="SimSun"/>
              </a:rPr>
              <a:t>表</a:t>
            </a:r>
            <a:r>
              <a:rPr sz="3300" spc="-285" dirty="0">
                <a:latin typeface="SimSun"/>
                <a:cs typeface="SimSun"/>
              </a:rPr>
              <a:t>明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480" dirty="0">
                <a:latin typeface="SimSun"/>
                <a:cs typeface="SimSun"/>
              </a:rPr>
              <a:t>薄</a:t>
            </a:r>
            <a:r>
              <a:rPr sz="3300" spc="-500" dirty="0">
                <a:latin typeface="SimSun"/>
                <a:cs typeface="SimSun"/>
              </a:rPr>
              <a:t>荷 </a:t>
            </a:r>
            <a:r>
              <a:rPr sz="3300" spc="-190" dirty="0">
                <a:latin typeface="SimSun"/>
                <a:cs typeface="SimSun"/>
              </a:rPr>
              <a:t>精</a:t>
            </a:r>
            <a:r>
              <a:rPr sz="3300" spc="-250" dirty="0">
                <a:latin typeface="SimSun"/>
                <a:cs typeface="SimSun"/>
              </a:rPr>
              <a:t>油</a:t>
            </a:r>
            <a:r>
              <a:rPr sz="3300" spc="-415" dirty="0">
                <a:latin typeface="SimSun"/>
                <a:cs typeface="SimSun"/>
              </a:rPr>
              <a:t>能</a:t>
            </a:r>
            <a:r>
              <a:rPr sz="3300" spc="-280" dirty="0">
                <a:latin typeface="SimSun"/>
                <a:cs typeface="SimSun"/>
              </a:rPr>
              <a:t>夠</a:t>
            </a:r>
            <a:r>
              <a:rPr sz="3300" spc="-955" dirty="0">
                <a:latin typeface="SimSun"/>
                <a:cs typeface="SimSun"/>
              </a:rPr>
              <a:t>有</a:t>
            </a:r>
            <a:r>
              <a:rPr sz="3300" spc="-350" dirty="0">
                <a:latin typeface="SimSun"/>
                <a:cs typeface="SimSun"/>
              </a:rPr>
              <a:t>效</a:t>
            </a:r>
            <a:r>
              <a:rPr sz="3300" spc="-180" dirty="0">
                <a:latin typeface="SimSun"/>
                <a:cs typeface="SimSun"/>
              </a:rPr>
              <a:t>減</a:t>
            </a:r>
            <a:r>
              <a:rPr sz="3300" spc="-675" dirty="0">
                <a:latin typeface="SimSun"/>
                <a:cs typeface="SimSun"/>
              </a:rPr>
              <a:t>少</a:t>
            </a:r>
            <a:r>
              <a:rPr sz="3300" spc="-940" dirty="0">
                <a:latin typeface="SimSun"/>
                <a:cs typeface="SimSun"/>
              </a:rPr>
              <a:t>由</a:t>
            </a:r>
            <a:r>
              <a:rPr sz="3300" spc="-710" dirty="0">
                <a:latin typeface="SimSun"/>
                <a:cs typeface="SimSun"/>
              </a:rPr>
              <a:t>壓</a:t>
            </a:r>
            <a:r>
              <a:rPr sz="3300" spc="-969" dirty="0">
                <a:latin typeface="SimSun"/>
                <a:cs typeface="SimSun"/>
              </a:rPr>
              <a:t>力</a:t>
            </a:r>
            <a:r>
              <a:rPr sz="3300" spc="-985" dirty="0">
                <a:latin typeface="SimSun"/>
                <a:cs typeface="SimSun"/>
              </a:rPr>
              <a:t>引</a:t>
            </a:r>
            <a:r>
              <a:rPr sz="3300" spc="-400" dirty="0">
                <a:latin typeface="SimSun"/>
                <a:cs typeface="SimSun"/>
              </a:rPr>
              <a:t>起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120" dirty="0">
                <a:latin typeface="SimSun"/>
                <a:cs typeface="SimSun"/>
              </a:rPr>
              <a:t>肌</a:t>
            </a:r>
            <a:r>
              <a:rPr sz="3300" spc="-894" dirty="0">
                <a:latin typeface="SimSun"/>
                <a:cs typeface="SimSun"/>
              </a:rPr>
              <a:t>肉</a:t>
            </a:r>
            <a:r>
              <a:rPr sz="3300" spc="-790" dirty="0">
                <a:latin typeface="SimSun"/>
                <a:cs typeface="SimSun"/>
              </a:rPr>
              <a:t>緊</a:t>
            </a:r>
            <a:r>
              <a:rPr sz="3300" spc="-375" dirty="0">
                <a:latin typeface="SimSun"/>
                <a:cs typeface="SimSun"/>
              </a:rPr>
              <a:t>張</a:t>
            </a:r>
            <a:r>
              <a:rPr sz="3300" spc="-430" dirty="0">
                <a:latin typeface="SimSun"/>
                <a:cs typeface="SimSun"/>
              </a:rPr>
              <a:t>、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420" dirty="0">
                <a:latin typeface="SimSun"/>
                <a:cs typeface="SimSun"/>
              </a:rPr>
              <a:t>痛</a:t>
            </a:r>
            <a:r>
              <a:rPr sz="3300" spc="-229" dirty="0">
                <a:latin typeface="SimSun"/>
                <a:cs typeface="SimSun"/>
              </a:rPr>
              <a:t>和</a:t>
            </a:r>
            <a:r>
              <a:rPr sz="3300" spc="-595" dirty="0">
                <a:latin typeface="SimSun"/>
                <a:cs typeface="SimSun"/>
              </a:rPr>
              <a:t>焦</a:t>
            </a:r>
            <a:r>
              <a:rPr sz="3300" spc="-810" dirty="0">
                <a:latin typeface="SimSun"/>
                <a:cs typeface="SimSun"/>
              </a:rPr>
              <a:t>慮</a:t>
            </a:r>
            <a:r>
              <a:rPr sz="3300" spc="-430" dirty="0">
                <a:latin typeface="SimSun"/>
                <a:cs typeface="SimSun"/>
              </a:rPr>
              <a:t>，</a:t>
            </a:r>
            <a:r>
              <a:rPr sz="3300" spc="-955" dirty="0">
                <a:latin typeface="SimSun"/>
                <a:cs typeface="SimSun"/>
              </a:rPr>
              <a:t>並有</a:t>
            </a:r>
            <a:r>
              <a:rPr sz="3300" spc="-290" dirty="0">
                <a:latin typeface="SimSun"/>
                <a:cs typeface="SimSun"/>
              </a:rPr>
              <a:t>助</a:t>
            </a:r>
            <a:r>
              <a:rPr sz="3300" spc="-305" dirty="0">
                <a:latin typeface="SimSun"/>
                <a:cs typeface="SimSun"/>
              </a:rPr>
              <a:t>於</a:t>
            </a:r>
            <a:r>
              <a:rPr sz="3300" spc="-235" dirty="0">
                <a:latin typeface="SimSun"/>
                <a:cs typeface="SimSun"/>
              </a:rPr>
              <a:t>提</a:t>
            </a:r>
            <a:r>
              <a:rPr sz="3300" spc="-715" dirty="0">
                <a:latin typeface="SimSun"/>
                <a:cs typeface="SimSun"/>
              </a:rPr>
              <a:t>升</a:t>
            </a:r>
            <a:r>
              <a:rPr sz="3300" spc="-375" dirty="0">
                <a:latin typeface="SimSun"/>
                <a:cs typeface="SimSun"/>
              </a:rPr>
              <a:t>頭</a:t>
            </a:r>
            <a:r>
              <a:rPr sz="3300" spc="-245" dirty="0">
                <a:latin typeface="SimSun"/>
                <a:cs typeface="SimSun"/>
              </a:rPr>
              <a:t>部</a:t>
            </a:r>
            <a:r>
              <a:rPr sz="3300" spc="-305" dirty="0">
                <a:latin typeface="SimSun"/>
                <a:cs typeface="SimSun"/>
              </a:rPr>
              <a:t>的</a:t>
            </a:r>
            <a:r>
              <a:rPr sz="3300" spc="-114" dirty="0">
                <a:latin typeface="SimSun"/>
                <a:cs typeface="SimSun"/>
              </a:rPr>
              <a:t>舒</a:t>
            </a:r>
            <a:r>
              <a:rPr sz="3300" spc="-450" dirty="0">
                <a:latin typeface="SimSun"/>
                <a:cs typeface="SimSun"/>
              </a:rPr>
              <a:t>適</a:t>
            </a:r>
            <a:r>
              <a:rPr sz="3300" spc="-600" dirty="0">
                <a:latin typeface="SimSun"/>
                <a:cs typeface="SimSun"/>
              </a:rPr>
              <a:t>感</a:t>
            </a:r>
            <a:r>
              <a:rPr sz="3300" spc="-330" dirty="0">
                <a:latin typeface="SimSun"/>
                <a:cs typeface="SimSun"/>
              </a:rPr>
              <a:t>。</a:t>
            </a:r>
            <a:endParaRPr sz="33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8260" y="563821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601" y="8427889"/>
            <a:ext cx="2914649" cy="16573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8260" y="563821"/>
            <a:ext cx="44024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229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210" dirty="0">
                <a:solidFill>
                  <a:srgbClr val="000000"/>
                </a:solidFill>
                <a:latin typeface="SimSun"/>
                <a:cs typeface="SimSun"/>
              </a:rPr>
              <a:t>f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575" dirty="0">
                <a:solidFill>
                  <a:srgbClr val="000000"/>
                </a:solidFill>
                <a:latin typeface="SimSun"/>
                <a:cs typeface="SimSun"/>
              </a:rPr>
              <a:t>r</a:t>
            </a:r>
            <a:r>
              <a:rPr sz="7300" spc="-97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1019" dirty="0">
                <a:solidFill>
                  <a:srgbClr val="000000"/>
                </a:solidFill>
                <a:latin typeface="SimSun"/>
                <a:cs typeface="SimSun"/>
              </a:rPr>
              <a:t>n</a:t>
            </a:r>
            <a:r>
              <a:rPr sz="7300" spc="-1250" dirty="0">
                <a:solidFill>
                  <a:srgbClr val="000000"/>
                </a:solidFill>
                <a:latin typeface="SimSun"/>
                <a:cs typeface="SimSun"/>
              </a:rPr>
              <a:t>c</a:t>
            </a:r>
            <a:r>
              <a:rPr sz="7300" spc="-755" dirty="0">
                <a:solidFill>
                  <a:srgbClr val="000000"/>
                </a:solidFill>
                <a:latin typeface="SimSun"/>
                <a:cs typeface="SimSun"/>
              </a:rPr>
              <a:t>e</a:t>
            </a:r>
            <a:r>
              <a:rPr sz="7300" spc="-2045" dirty="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7300" spc="-1195" dirty="0">
                <a:solidFill>
                  <a:srgbClr val="000000"/>
                </a:solidFill>
                <a:latin typeface="SimSun"/>
                <a:cs typeface="SimSun"/>
              </a:rPr>
              <a:t>L</a:t>
            </a:r>
            <a:r>
              <a:rPr sz="7300" spc="-2235" dirty="0">
                <a:solidFill>
                  <a:srgbClr val="000000"/>
                </a:solidFill>
                <a:latin typeface="SimSun"/>
                <a:cs typeface="SimSun"/>
              </a:rPr>
              <a:t>i</a:t>
            </a:r>
            <a:r>
              <a:rPr sz="7300" spc="-1155" dirty="0">
                <a:solidFill>
                  <a:srgbClr val="000000"/>
                </a:solidFill>
                <a:latin typeface="SimSun"/>
                <a:cs typeface="SimSun"/>
              </a:rPr>
              <a:t>s</a:t>
            </a:r>
            <a:r>
              <a:rPr sz="7300" spc="-1090" dirty="0">
                <a:solidFill>
                  <a:srgbClr val="000000"/>
                </a:solidFill>
                <a:latin typeface="SimSun"/>
                <a:cs typeface="SimSun"/>
              </a:rPr>
              <a:t>t</a:t>
            </a:r>
            <a:endParaRPr sz="73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46" y="2677039"/>
            <a:ext cx="17774920" cy="45339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509"/>
              </a:spcBef>
              <a:buSzPct val="96875"/>
              <a:buAutoNum type="arabicPeriod"/>
              <a:tabLst>
                <a:tab pos="277495" algn="l"/>
              </a:tabLst>
            </a:pPr>
            <a:r>
              <a:rPr sz="3200" spc="-470" dirty="0">
                <a:latin typeface="SimSun"/>
                <a:cs typeface="SimSun"/>
              </a:rPr>
              <a:t>Koc,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545" dirty="0">
                <a:latin typeface="SimSun"/>
                <a:cs typeface="SimSun"/>
              </a:rPr>
              <a:t>A.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45" dirty="0">
                <a:latin typeface="SimSun"/>
                <a:cs typeface="SimSun"/>
              </a:rPr>
              <a:t>et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675" dirty="0">
                <a:latin typeface="SimSun"/>
                <a:cs typeface="SimSun"/>
              </a:rPr>
              <a:t>al.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80" dirty="0">
                <a:latin typeface="SimSun"/>
                <a:cs typeface="SimSun"/>
              </a:rPr>
              <a:t>(2015).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"The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515" dirty="0">
                <a:latin typeface="SimSun"/>
                <a:cs typeface="SimSun"/>
              </a:rPr>
              <a:t>effectiveness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505" dirty="0">
                <a:latin typeface="SimSun"/>
                <a:cs typeface="SimSun"/>
              </a:rPr>
              <a:t>lavender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720" dirty="0">
                <a:latin typeface="SimSun"/>
                <a:cs typeface="SimSun"/>
              </a:rPr>
              <a:t>oil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660" dirty="0">
                <a:latin typeface="SimSun"/>
                <a:cs typeface="SimSun"/>
              </a:rPr>
              <a:t>in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445" dirty="0">
                <a:latin typeface="SimSun"/>
                <a:cs typeface="SimSun"/>
              </a:rPr>
              <a:t>the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05" dirty="0">
                <a:latin typeface="SimSun"/>
                <a:cs typeface="SimSun"/>
              </a:rPr>
              <a:t>treatment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515" dirty="0">
                <a:latin typeface="SimSun"/>
                <a:cs typeface="SimSun"/>
              </a:rPr>
              <a:t>alopecia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05" dirty="0">
                <a:latin typeface="SimSun"/>
                <a:cs typeface="SimSun"/>
              </a:rPr>
              <a:t>areata."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490" dirty="0">
                <a:latin typeface="SimSun"/>
                <a:cs typeface="SimSun"/>
              </a:rPr>
              <a:t>Journal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380" dirty="0">
                <a:latin typeface="SimSun"/>
                <a:cs typeface="SimSun"/>
              </a:rPr>
              <a:t>Dermatology</a:t>
            </a:r>
            <a:r>
              <a:rPr sz="3200" spc="-890" dirty="0">
                <a:latin typeface="SimSun"/>
                <a:cs typeface="SimSun"/>
              </a:rPr>
              <a:t> </a:t>
            </a:r>
            <a:r>
              <a:rPr sz="3200" spc="-409" dirty="0">
                <a:latin typeface="SimSun"/>
                <a:cs typeface="SimSun"/>
              </a:rPr>
              <a:t>Treatment, </a:t>
            </a:r>
            <a:r>
              <a:rPr sz="3200" spc="-1585" dirty="0">
                <a:latin typeface="SimSun"/>
                <a:cs typeface="SimSun"/>
              </a:rPr>
              <a:t> </a:t>
            </a:r>
            <a:r>
              <a:rPr sz="3200" spc="-520" dirty="0">
                <a:latin typeface="SimSun"/>
                <a:cs typeface="SimSun"/>
              </a:rPr>
              <a:t>26(3),</a:t>
            </a:r>
            <a:r>
              <a:rPr sz="3200" spc="-900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237-241.</a:t>
            </a:r>
            <a:endParaRPr sz="3200">
              <a:latin typeface="SimSun"/>
              <a:cs typeface="SimSun"/>
            </a:endParaRPr>
          </a:p>
          <a:p>
            <a:pPr marL="12700" marR="18415">
              <a:lnSpc>
                <a:spcPts val="3510"/>
              </a:lnSpc>
              <a:spcBef>
                <a:spcPts val="10"/>
              </a:spcBef>
            </a:pPr>
            <a:r>
              <a:rPr sz="3200" spc="-540" dirty="0">
                <a:latin typeface="SimSun"/>
                <a:cs typeface="SimSun"/>
              </a:rPr>
              <a:t>這</a:t>
            </a:r>
            <a:r>
              <a:rPr sz="3200" spc="-250" dirty="0">
                <a:latin typeface="SimSun"/>
                <a:cs typeface="SimSun"/>
              </a:rPr>
              <a:t>項</a:t>
            </a:r>
            <a:r>
              <a:rPr sz="3200" spc="-140" dirty="0">
                <a:latin typeface="SimSun"/>
                <a:cs typeface="SimSun"/>
              </a:rPr>
              <a:t>研</a:t>
            </a:r>
            <a:r>
              <a:rPr sz="3200" spc="-630" dirty="0">
                <a:latin typeface="SimSun"/>
                <a:cs typeface="SimSun"/>
              </a:rPr>
              <a:t>究</a:t>
            </a:r>
            <a:r>
              <a:rPr sz="3200" spc="-70" dirty="0">
                <a:latin typeface="SimSun"/>
                <a:cs typeface="SimSun"/>
              </a:rPr>
              <a:t>探</a:t>
            </a:r>
            <a:r>
              <a:rPr sz="3200" spc="-320" dirty="0">
                <a:latin typeface="SimSun"/>
                <a:cs typeface="SimSun"/>
              </a:rPr>
              <a:t>討</a:t>
            </a:r>
            <a:r>
              <a:rPr sz="3200" spc="-1300" dirty="0">
                <a:latin typeface="SimSun"/>
                <a:cs typeface="SimSun"/>
              </a:rPr>
              <a:t>了</a:t>
            </a:r>
            <a:r>
              <a:rPr sz="3200" spc="-775" dirty="0">
                <a:latin typeface="SimSun"/>
                <a:cs typeface="SimSun"/>
              </a:rPr>
              <a:t>薰</a:t>
            </a:r>
            <a:r>
              <a:rPr sz="3200" spc="-875" dirty="0">
                <a:latin typeface="SimSun"/>
                <a:cs typeface="SimSun"/>
              </a:rPr>
              <a:t>衣</a:t>
            </a:r>
            <a:r>
              <a:rPr sz="3200" spc="-785" dirty="0">
                <a:latin typeface="SimSun"/>
                <a:cs typeface="SimSun"/>
              </a:rPr>
              <a:t>草</a:t>
            </a:r>
            <a:r>
              <a:rPr sz="3200" spc="-165" dirty="0">
                <a:latin typeface="SimSun"/>
                <a:cs typeface="SimSun"/>
              </a:rPr>
              <a:t>精</a:t>
            </a:r>
            <a:r>
              <a:rPr sz="3200" spc="-225" dirty="0">
                <a:latin typeface="SimSun"/>
                <a:cs typeface="SimSun"/>
              </a:rPr>
              <a:t>油</a:t>
            </a:r>
            <a:r>
              <a:rPr sz="3200" spc="-840" dirty="0">
                <a:latin typeface="SimSun"/>
                <a:cs typeface="SimSun"/>
              </a:rPr>
              <a:t>在</a:t>
            </a:r>
            <a:r>
              <a:rPr sz="3200" spc="-285" dirty="0">
                <a:latin typeface="SimSun"/>
                <a:cs typeface="SimSun"/>
              </a:rPr>
              <a:t>治</a:t>
            </a:r>
            <a:r>
              <a:rPr sz="3200" spc="-409" dirty="0">
                <a:latin typeface="SimSun"/>
                <a:cs typeface="SimSun"/>
              </a:rPr>
              <a:t>療</a:t>
            </a:r>
            <a:r>
              <a:rPr sz="3200" spc="-70" dirty="0">
                <a:latin typeface="SimSun"/>
                <a:cs typeface="SimSun"/>
              </a:rPr>
              <a:t>斑</a:t>
            </a:r>
            <a:r>
              <a:rPr sz="3200" spc="-805" dirty="0">
                <a:latin typeface="SimSun"/>
                <a:cs typeface="SimSun"/>
              </a:rPr>
              <a:t>禿</a:t>
            </a:r>
            <a:r>
              <a:rPr sz="3200" spc="-490" dirty="0">
                <a:latin typeface="SimSun"/>
                <a:cs typeface="SimSun"/>
              </a:rPr>
              <a:t>（Alopecia</a:t>
            </a:r>
            <a:r>
              <a:rPr sz="3200" spc="-865" dirty="0">
                <a:latin typeface="SimSun"/>
                <a:cs typeface="SimSun"/>
              </a:rPr>
              <a:t> </a:t>
            </a:r>
            <a:r>
              <a:rPr sz="3200" spc="-425" dirty="0">
                <a:latin typeface="SimSun"/>
                <a:cs typeface="SimSun"/>
              </a:rPr>
              <a:t>areata）</a:t>
            </a:r>
            <a:r>
              <a:rPr sz="3200" spc="-919" dirty="0">
                <a:latin typeface="SimSun"/>
                <a:cs typeface="SimSun"/>
              </a:rPr>
              <a:t>中</a:t>
            </a:r>
            <a:r>
              <a:rPr sz="3200" spc="-280" dirty="0">
                <a:latin typeface="SimSun"/>
                <a:cs typeface="SimSun"/>
              </a:rPr>
              <a:t>的</a:t>
            </a:r>
            <a:r>
              <a:rPr sz="3200" spc="-320" dirty="0">
                <a:latin typeface="SimSun"/>
                <a:cs typeface="SimSun"/>
              </a:rPr>
              <a:t>效</a:t>
            </a:r>
            <a:r>
              <a:rPr sz="3200" spc="-930" dirty="0">
                <a:latin typeface="SimSun"/>
                <a:cs typeface="SimSun"/>
              </a:rPr>
              <a:t>果</a:t>
            </a:r>
            <a:r>
              <a:rPr sz="3200" spc="-405" dirty="0">
                <a:latin typeface="SimSun"/>
                <a:cs typeface="SimSun"/>
              </a:rPr>
              <a:t>，</a:t>
            </a:r>
            <a:r>
              <a:rPr sz="3200" spc="-430" dirty="0">
                <a:latin typeface="SimSun"/>
                <a:cs typeface="SimSun"/>
              </a:rPr>
              <a:t>結</a:t>
            </a:r>
            <a:r>
              <a:rPr sz="3200" spc="-930" dirty="0">
                <a:latin typeface="SimSun"/>
                <a:cs typeface="SimSun"/>
              </a:rPr>
              <a:t>果</a:t>
            </a:r>
            <a:r>
              <a:rPr sz="3200" spc="-290" dirty="0">
                <a:latin typeface="SimSun"/>
                <a:cs typeface="SimSun"/>
              </a:rPr>
              <a:t>顯</a:t>
            </a:r>
            <a:r>
              <a:rPr sz="3200" spc="-830" dirty="0">
                <a:latin typeface="SimSun"/>
                <a:cs typeface="SimSun"/>
              </a:rPr>
              <a:t>示</a:t>
            </a:r>
            <a:r>
              <a:rPr sz="3200" spc="-775" dirty="0">
                <a:latin typeface="SimSun"/>
                <a:cs typeface="SimSun"/>
              </a:rPr>
              <a:t>薰</a:t>
            </a:r>
            <a:r>
              <a:rPr sz="3200" spc="-875" dirty="0">
                <a:latin typeface="SimSun"/>
                <a:cs typeface="SimSun"/>
              </a:rPr>
              <a:t>衣</a:t>
            </a:r>
            <a:r>
              <a:rPr sz="3200" spc="-785" dirty="0">
                <a:latin typeface="SimSun"/>
                <a:cs typeface="SimSun"/>
              </a:rPr>
              <a:t>草</a:t>
            </a:r>
            <a:r>
              <a:rPr sz="3200" spc="-165" dirty="0">
                <a:latin typeface="SimSun"/>
                <a:cs typeface="SimSun"/>
              </a:rPr>
              <a:t>精</a:t>
            </a:r>
            <a:r>
              <a:rPr sz="3200" spc="-225" dirty="0">
                <a:latin typeface="SimSun"/>
                <a:cs typeface="SimSun"/>
              </a:rPr>
              <a:t>油</a:t>
            </a:r>
            <a:r>
              <a:rPr sz="3200" spc="-254" dirty="0">
                <a:latin typeface="SimSun"/>
                <a:cs typeface="SimSun"/>
              </a:rPr>
              <a:t>對</a:t>
            </a:r>
            <a:r>
              <a:rPr sz="3200" spc="-969" dirty="0">
                <a:latin typeface="SimSun"/>
                <a:cs typeface="SimSun"/>
              </a:rPr>
              <a:t>毛</a:t>
            </a:r>
            <a:r>
              <a:rPr sz="3200" spc="-795" dirty="0">
                <a:latin typeface="SimSun"/>
                <a:cs typeface="SimSun"/>
              </a:rPr>
              <a:t>囊</a:t>
            </a:r>
            <a:r>
              <a:rPr sz="3200" spc="-855" dirty="0">
                <a:latin typeface="SimSun"/>
                <a:cs typeface="SimSun"/>
              </a:rPr>
              <a:t>具</a:t>
            </a:r>
            <a:r>
              <a:rPr sz="3200" spc="-915" dirty="0">
                <a:latin typeface="SimSun"/>
                <a:cs typeface="SimSun"/>
              </a:rPr>
              <a:t>有</a:t>
            </a:r>
            <a:r>
              <a:rPr sz="3200" spc="-335" dirty="0">
                <a:latin typeface="SimSun"/>
                <a:cs typeface="SimSun"/>
              </a:rPr>
              <a:t>刺</a:t>
            </a:r>
            <a:r>
              <a:rPr sz="3200" spc="-130" dirty="0">
                <a:latin typeface="SimSun"/>
                <a:cs typeface="SimSun"/>
              </a:rPr>
              <a:t>激</a:t>
            </a:r>
            <a:r>
              <a:rPr sz="3200" spc="-409" dirty="0">
                <a:latin typeface="SimSun"/>
                <a:cs typeface="SimSun"/>
              </a:rPr>
              <a:t>作</a:t>
            </a:r>
            <a:r>
              <a:rPr sz="3200" spc="-900" dirty="0">
                <a:latin typeface="SimSun"/>
                <a:cs typeface="SimSun"/>
              </a:rPr>
              <a:t>用</a:t>
            </a:r>
            <a:r>
              <a:rPr sz="3200" spc="-405" dirty="0">
                <a:latin typeface="SimSun"/>
                <a:cs typeface="SimSun"/>
              </a:rPr>
              <a:t>，</a:t>
            </a:r>
            <a:r>
              <a:rPr sz="3200" spc="-385" dirty="0">
                <a:latin typeface="SimSun"/>
                <a:cs typeface="SimSun"/>
              </a:rPr>
              <a:t>能</a:t>
            </a:r>
            <a:r>
              <a:rPr sz="3200" spc="-275" dirty="0">
                <a:latin typeface="SimSun"/>
                <a:cs typeface="SimSun"/>
              </a:rPr>
              <a:t>促</a:t>
            </a:r>
            <a:r>
              <a:rPr sz="3200" spc="-340" dirty="0">
                <a:latin typeface="SimSun"/>
                <a:cs typeface="SimSun"/>
              </a:rPr>
              <a:t>進 </a:t>
            </a:r>
            <a:r>
              <a:rPr sz="3200" spc="-345" dirty="0">
                <a:latin typeface="SimSun"/>
                <a:cs typeface="SimSun"/>
              </a:rPr>
              <a:t>頭</a:t>
            </a:r>
            <a:r>
              <a:rPr sz="3200" spc="-690" dirty="0">
                <a:latin typeface="SimSun"/>
                <a:cs typeface="SimSun"/>
              </a:rPr>
              <a:t>髮</a:t>
            </a:r>
            <a:r>
              <a:rPr sz="3200" spc="-280" dirty="0">
                <a:latin typeface="SimSun"/>
                <a:cs typeface="SimSun"/>
              </a:rPr>
              <a:t>的</a:t>
            </a:r>
            <a:r>
              <a:rPr sz="3200" spc="-700" dirty="0">
                <a:latin typeface="SimSun"/>
                <a:cs typeface="SimSun"/>
              </a:rPr>
              <a:t>再</a:t>
            </a:r>
            <a:r>
              <a:rPr sz="3200" spc="-1005" dirty="0">
                <a:latin typeface="SimSun"/>
                <a:cs typeface="SimSun"/>
              </a:rPr>
              <a:t>生</a:t>
            </a:r>
            <a:r>
              <a:rPr sz="3200" spc="-300" dirty="0">
                <a:latin typeface="SimSun"/>
                <a:cs typeface="SimSun"/>
              </a:rPr>
              <a:t>。</a:t>
            </a:r>
            <a:endParaRPr sz="3200">
              <a:latin typeface="SimSun"/>
              <a:cs typeface="SimSun"/>
            </a:endParaRPr>
          </a:p>
          <a:p>
            <a:pPr marL="12700" marR="941705">
              <a:lnSpc>
                <a:spcPts val="3510"/>
              </a:lnSpc>
              <a:spcBef>
                <a:spcPts val="10"/>
              </a:spcBef>
              <a:buSzPct val="96875"/>
              <a:buAutoNum type="arabicPeriod" startAt="2"/>
              <a:tabLst>
                <a:tab pos="277495" algn="l"/>
              </a:tabLst>
            </a:pPr>
            <a:r>
              <a:rPr sz="3200" spc="-420" dirty="0">
                <a:latin typeface="SimSun"/>
                <a:cs typeface="SimSun"/>
              </a:rPr>
              <a:t>Hassanzadeh,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630" dirty="0">
                <a:latin typeface="SimSun"/>
                <a:cs typeface="SimSun"/>
              </a:rPr>
              <a:t>T.,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45" dirty="0">
                <a:latin typeface="SimSun"/>
                <a:cs typeface="SimSun"/>
              </a:rPr>
              <a:t>et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675" dirty="0">
                <a:latin typeface="SimSun"/>
                <a:cs typeface="SimSun"/>
              </a:rPr>
              <a:t>al.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80" dirty="0">
                <a:latin typeface="SimSun"/>
                <a:cs typeface="SimSun"/>
              </a:rPr>
              <a:t>(2019).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"The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84" dirty="0">
                <a:latin typeface="SimSun"/>
                <a:cs typeface="SimSun"/>
              </a:rPr>
              <a:t>effect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05" dirty="0">
                <a:latin typeface="SimSun"/>
                <a:cs typeface="SimSun"/>
              </a:rPr>
              <a:t>lavender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720" dirty="0">
                <a:latin typeface="SimSun"/>
                <a:cs typeface="SimSun"/>
              </a:rPr>
              <a:t>oil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380" dirty="0">
                <a:latin typeface="SimSun"/>
                <a:cs typeface="SimSun"/>
              </a:rPr>
              <a:t>on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575" dirty="0">
                <a:latin typeface="SimSun"/>
                <a:cs typeface="SimSun"/>
              </a:rPr>
              <a:t>hair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59" dirty="0">
                <a:latin typeface="SimSun"/>
                <a:cs typeface="SimSun"/>
              </a:rPr>
              <a:t>regrowth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660" dirty="0">
                <a:latin typeface="SimSun"/>
                <a:cs typeface="SimSun"/>
              </a:rPr>
              <a:t>in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15" dirty="0">
                <a:latin typeface="SimSun"/>
                <a:cs typeface="SimSun"/>
              </a:rPr>
              <a:t>alopecia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490" dirty="0">
                <a:latin typeface="SimSun"/>
                <a:cs typeface="SimSun"/>
              </a:rPr>
              <a:t>areata: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114" dirty="0">
                <a:latin typeface="SimSun"/>
                <a:cs typeface="SimSun"/>
              </a:rPr>
              <a:t>A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30" dirty="0">
                <a:latin typeface="SimSun"/>
                <a:cs typeface="SimSun"/>
              </a:rPr>
              <a:t>randomized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675" dirty="0">
                <a:latin typeface="SimSun"/>
                <a:cs typeface="SimSun"/>
              </a:rPr>
              <a:t>clinical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700" dirty="0">
                <a:latin typeface="SimSun"/>
                <a:cs typeface="SimSun"/>
              </a:rPr>
              <a:t>trial." </a:t>
            </a:r>
            <a:r>
              <a:rPr sz="3200" spc="-1585" dirty="0">
                <a:latin typeface="SimSun"/>
                <a:cs typeface="SimSun"/>
              </a:rPr>
              <a:t> </a:t>
            </a:r>
            <a:r>
              <a:rPr sz="3200" spc="-560" dirty="0">
                <a:latin typeface="SimSun"/>
                <a:cs typeface="SimSun"/>
              </a:rPr>
              <a:t>International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490" dirty="0">
                <a:latin typeface="SimSun"/>
                <a:cs typeface="SimSun"/>
              </a:rPr>
              <a:t>Journal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545" dirty="0">
                <a:latin typeface="SimSun"/>
                <a:cs typeface="SimSun"/>
              </a:rPr>
              <a:t>Trichology,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520" dirty="0">
                <a:latin typeface="SimSun"/>
                <a:cs typeface="SimSun"/>
              </a:rPr>
              <a:t>11(4),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145-150.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3295"/>
              </a:lnSpc>
            </a:pPr>
            <a:r>
              <a:rPr sz="3200" spc="-540" dirty="0">
                <a:latin typeface="SimSun"/>
                <a:cs typeface="SimSun"/>
              </a:rPr>
              <a:t>這</a:t>
            </a:r>
            <a:r>
              <a:rPr sz="3200" spc="-250" dirty="0">
                <a:latin typeface="SimSun"/>
                <a:cs typeface="SimSun"/>
              </a:rPr>
              <a:t>項</a:t>
            </a:r>
            <a:r>
              <a:rPr sz="3200" spc="-260" dirty="0">
                <a:latin typeface="SimSun"/>
                <a:cs typeface="SimSun"/>
              </a:rPr>
              <a:t>隨</a:t>
            </a:r>
            <a:r>
              <a:rPr sz="3200" spc="15" dirty="0">
                <a:latin typeface="SimSun"/>
                <a:cs typeface="SimSun"/>
              </a:rPr>
              <a:t>機</a:t>
            </a:r>
            <a:r>
              <a:rPr sz="3200" spc="-195" dirty="0">
                <a:latin typeface="SimSun"/>
                <a:cs typeface="SimSun"/>
              </a:rPr>
              <a:t>臨</a:t>
            </a:r>
            <a:r>
              <a:rPr sz="3200" spc="-720" dirty="0">
                <a:latin typeface="SimSun"/>
                <a:cs typeface="SimSun"/>
              </a:rPr>
              <a:t>床</a:t>
            </a:r>
            <a:r>
              <a:rPr sz="3200" spc="-185" dirty="0">
                <a:latin typeface="SimSun"/>
                <a:cs typeface="SimSun"/>
              </a:rPr>
              <a:t>試</a:t>
            </a:r>
            <a:r>
              <a:rPr sz="3200" spc="-155" dirty="0">
                <a:latin typeface="SimSun"/>
                <a:cs typeface="SimSun"/>
              </a:rPr>
              <a:t>驗</a:t>
            </a:r>
            <a:r>
              <a:rPr sz="3200" spc="-290" dirty="0">
                <a:latin typeface="SimSun"/>
                <a:cs typeface="SimSun"/>
              </a:rPr>
              <a:t>顯</a:t>
            </a:r>
            <a:r>
              <a:rPr sz="3200" spc="-830" dirty="0">
                <a:latin typeface="SimSun"/>
                <a:cs typeface="SimSun"/>
              </a:rPr>
              <a:t>示</a:t>
            </a:r>
            <a:r>
              <a:rPr sz="3200" spc="-405" dirty="0">
                <a:latin typeface="SimSun"/>
                <a:cs typeface="SimSun"/>
              </a:rPr>
              <a:t>，</a:t>
            </a:r>
            <a:r>
              <a:rPr sz="3200" spc="-775" dirty="0">
                <a:latin typeface="SimSun"/>
                <a:cs typeface="SimSun"/>
              </a:rPr>
              <a:t>薰</a:t>
            </a:r>
            <a:r>
              <a:rPr sz="3200" spc="-875" dirty="0">
                <a:latin typeface="SimSun"/>
                <a:cs typeface="SimSun"/>
              </a:rPr>
              <a:t>衣</a:t>
            </a:r>
            <a:r>
              <a:rPr sz="3200" spc="-785" dirty="0">
                <a:latin typeface="SimSun"/>
                <a:cs typeface="SimSun"/>
              </a:rPr>
              <a:t>草</a:t>
            </a:r>
            <a:r>
              <a:rPr sz="3200" spc="-165" dirty="0">
                <a:latin typeface="SimSun"/>
                <a:cs typeface="SimSun"/>
              </a:rPr>
              <a:t>精</a:t>
            </a:r>
            <a:r>
              <a:rPr sz="3200" spc="-225" dirty="0">
                <a:latin typeface="SimSun"/>
                <a:cs typeface="SimSun"/>
              </a:rPr>
              <a:t>油</a:t>
            </a:r>
            <a:r>
              <a:rPr sz="3200" spc="-385" dirty="0">
                <a:latin typeface="SimSun"/>
                <a:cs typeface="SimSun"/>
              </a:rPr>
              <a:t>能</a:t>
            </a:r>
            <a:r>
              <a:rPr sz="3200" spc="-915" dirty="0">
                <a:latin typeface="SimSun"/>
                <a:cs typeface="SimSun"/>
              </a:rPr>
              <a:t>有</a:t>
            </a:r>
            <a:r>
              <a:rPr sz="3200" spc="-320" dirty="0">
                <a:latin typeface="SimSun"/>
                <a:cs typeface="SimSun"/>
              </a:rPr>
              <a:t>效</a:t>
            </a:r>
            <a:r>
              <a:rPr sz="3200" spc="-275" dirty="0">
                <a:latin typeface="SimSun"/>
                <a:cs typeface="SimSun"/>
              </a:rPr>
              <a:t>促</a:t>
            </a:r>
            <a:r>
              <a:rPr sz="3200" spc="-440" dirty="0">
                <a:latin typeface="SimSun"/>
                <a:cs typeface="SimSun"/>
              </a:rPr>
              <a:t>進</a:t>
            </a:r>
            <a:r>
              <a:rPr sz="3200" spc="-70" dirty="0">
                <a:latin typeface="SimSun"/>
                <a:cs typeface="SimSun"/>
              </a:rPr>
              <a:t>斑</a:t>
            </a:r>
            <a:r>
              <a:rPr sz="3200" spc="-805" dirty="0">
                <a:latin typeface="SimSun"/>
                <a:cs typeface="SimSun"/>
              </a:rPr>
              <a:t>禿</a:t>
            </a:r>
            <a:r>
              <a:rPr sz="3200" spc="-775" dirty="0">
                <a:latin typeface="SimSun"/>
                <a:cs typeface="SimSun"/>
              </a:rPr>
              <a:t>患</a:t>
            </a:r>
            <a:r>
              <a:rPr sz="3200" spc="-910" dirty="0">
                <a:latin typeface="SimSun"/>
                <a:cs typeface="SimSun"/>
              </a:rPr>
              <a:t>者</a:t>
            </a:r>
            <a:r>
              <a:rPr sz="3200" spc="-280" dirty="0">
                <a:latin typeface="SimSun"/>
                <a:cs typeface="SimSun"/>
              </a:rPr>
              <a:t>的</a:t>
            </a:r>
            <a:r>
              <a:rPr sz="3200" spc="-345" dirty="0">
                <a:latin typeface="SimSun"/>
                <a:cs typeface="SimSun"/>
              </a:rPr>
              <a:t>頭</a:t>
            </a:r>
            <a:r>
              <a:rPr sz="3200" spc="-690" dirty="0">
                <a:latin typeface="SimSun"/>
                <a:cs typeface="SimSun"/>
              </a:rPr>
              <a:t>髮</a:t>
            </a:r>
            <a:r>
              <a:rPr sz="3200" spc="-700" dirty="0">
                <a:latin typeface="SimSun"/>
                <a:cs typeface="SimSun"/>
              </a:rPr>
              <a:t>再</a:t>
            </a:r>
            <a:r>
              <a:rPr sz="3200" spc="-1005" dirty="0">
                <a:latin typeface="SimSun"/>
                <a:cs typeface="SimSun"/>
              </a:rPr>
              <a:t>生</a:t>
            </a:r>
            <a:r>
              <a:rPr sz="3200" spc="-405" dirty="0">
                <a:latin typeface="SimSun"/>
                <a:cs typeface="SimSun"/>
              </a:rPr>
              <a:t>，</a:t>
            </a:r>
            <a:r>
              <a:rPr sz="3200" spc="-750" dirty="0">
                <a:latin typeface="SimSun"/>
                <a:cs typeface="SimSun"/>
              </a:rPr>
              <a:t>且</a:t>
            </a:r>
            <a:r>
              <a:rPr sz="3200" spc="-465" dirty="0">
                <a:latin typeface="SimSun"/>
                <a:cs typeface="SimSun"/>
              </a:rPr>
              <a:t>沒</a:t>
            </a:r>
            <a:r>
              <a:rPr sz="3200" spc="-915" dirty="0">
                <a:latin typeface="SimSun"/>
                <a:cs typeface="SimSun"/>
              </a:rPr>
              <a:t>有</a:t>
            </a:r>
            <a:r>
              <a:rPr sz="3200" spc="-290" dirty="0">
                <a:latin typeface="SimSun"/>
                <a:cs typeface="SimSun"/>
              </a:rPr>
              <a:t>顯</a:t>
            </a:r>
            <a:r>
              <a:rPr sz="3200" spc="-725" dirty="0">
                <a:latin typeface="SimSun"/>
                <a:cs typeface="SimSun"/>
              </a:rPr>
              <a:t>著</a:t>
            </a:r>
            <a:r>
              <a:rPr sz="3200" spc="-395" dirty="0">
                <a:latin typeface="SimSun"/>
                <a:cs typeface="SimSun"/>
              </a:rPr>
              <a:t>副</a:t>
            </a:r>
            <a:r>
              <a:rPr sz="3200" spc="-409" dirty="0">
                <a:latin typeface="SimSun"/>
                <a:cs typeface="SimSun"/>
              </a:rPr>
              <a:t>作</a:t>
            </a:r>
            <a:r>
              <a:rPr sz="3200" spc="-900" dirty="0">
                <a:latin typeface="SimSun"/>
                <a:cs typeface="SimSun"/>
              </a:rPr>
              <a:t>用</a:t>
            </a:r>
            <a:r>
              <a:rPr sz="3200" spc="-300" dirty="0">
                <a:latin typeface="SimSun"/>
                <a:cs typeface="SimSun"/>
              </a:rPr>
              <a:t>。</a:t>
            </a:r>
            <a:endParaRPr sz="3200">
              <a:latin typeface="SimSun"/>
              <a:cs typeface="SimSun"/>
            </a:endParaRPr>
          </a:p>
          <a:p>
            <a:pPr marL="12700" marR="925194">
              <a:lnSpc>
                <a:spcPts val="3510"/>
              </a:lnSpc>
              <a:spcBef>
                <a:spcPts val="229"/>
              </a:spcBef>
              <a:buSzPct val="96875"/>
              <a:buAutoNum type="arabicPeriod" startAt="3"/>
              <a:tabLst>
                <a:tab pos="277495" algn="l"/>
              </a:tabLst>
            </a:pPr>
            <a:r>
              <a:rPr sz="3200" spc="-459" dirty="0">
                <a:latin typeface="SimSun"/>
                <a:cs typeface="SimSun"/>
              </a:rPr>
              <a:t>Goetz,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725" dirty="0">
                <a:latin typeface="SimSun"/>
                <a:cs typeface="SimSun"/>
              </a:rPr>
              <a:t>C.,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45" dirty="0">
                <a:latin typeface="SimSun"/>
                <a:cs typeface="SimSun"/>
              </a:rPr>
              <a:t>et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675" dirty="0">
                <a:latin typeface="SimSun"/>
                <a:cs typeface="SimSun"/>
              </a:rPr>
              <a:t>al.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480" dirty="0">
                <a:latin typeface="SimSun"/>
                <a:cs typeface="SimSun"/>
              </a:rPr>
              <a:t>(2016).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"The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40" dirty="0">
                <a:latin typeface="SimSun"/>
                <a:cs typeface="SimSun"/>
              </a:rPr>
              <a:t>antimicrobial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40" dirty="0">
                <a:latin typeface="SimSun"/>
                <a:cs typeface="SimSun"/>
              </a:rPr>
              <a:t>properties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05" dirty="0">
                <a:latin typeface="SimSun"/>
                <a:cs typeface="SimSun"/>
              </a:rPr>
              <a:t>lavender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45" dirty="0">
                <a:latin typeface="SimSun"/>
                <a:cs typeface="SimSun"/>
              </a:rPr>
              <a:t>essential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720" dirty="0">
                <a:latin typeface="SimSun"/>
                <a:cs typeface="SimSun"/>
              </a:rPr>
              <a:t>oil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365" dirty="0">
                <a:latin typeface="SimSun"/>
                <a:cs typeface="SimSun"/>
              </a:rPr>
              <a:t>and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650" dirty="0">
                <a:latin typeface="SimSun"/>
                <a:cs typeface="SimSun"/>
              </a:rPr>
              <a:t>its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40" dirty="0">
                <a:latin typeface="SimSun"/>
                <a:cs typeface="SimSun"/>
              </a:rPr>
              <a:t>potential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509" dirty="0">
                <a:latin typeface="SimSun"/>
                <a:cs typeface="SimSun"/>
              </a:rPr>
              <a:t>for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45" dirty="0">
                <a:latin typeface="SimSun"/>
                <a:cs typeface="SimSun"/>
              </a:rPr>
              <a:t>the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405" dirty="0">
                <a:latin typeface="SimSun"/>
                <a:cs typeface="SimSun"/>
              </a:rPr>
              <a:t>treatment</a:t>
            </a:r>
            <a:r>
              <a:rPr sz="3200" spc="-880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85" dirty="0">
                <a:latin typeface="SimSun"/>
                <a:cs typeface="SimSun"/>
              </a:rPr>
              <a:t> </a:t>
            </a:r>
            <a:r>
              <a:rPr sz="3200" spc="-500" dirty="0">
                <a:latin typeface="SimSun"/>
                <a:cs typeface="SimSun"/>
              </a:rPr>
              <a:t>scalp </a:t>
            </a:r>
            <a:r>
              <a:rPr sz="3200" spc="-1585" dirty="0">
                <a:latin typeface="SimSun"/>
                <a:cs typeface="SimSun"/>
              </a:rPr>
              <a:t> </a:t>
            </a:r>
            <a:r>
              <a:rPr sz="3200" spc="-605" dirty="0">
                <a:latin typeface="SimSun"/>
                <a:cs typeface="SimSun"/>
              </a:rPr>
              <a:t>conditions."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490" dirty="0">
                <a:latin typeface="SimSun"/>
                <a:cs typeface="SimSun"/>
              </a:rPr>
              <a:t>Journal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420" dirty="0">
                <a:latin typeface="SimSun"/>
                <a:cs typeface="SimSun"/>
              </a:rPr>
              <a:t>of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535" dirty="0">
                <a:latin typeface="SimSun"/>
                <a:cs typeface="SimSun"/>
              </a:rPr>
              <a:t>Alternative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365" dirty="0">
                <a:latin typeface="SimSun"/>
                <a:cs typeface="SimSun"/>
              </a:rPr>
              <a:t>and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350" dirty="0">
                <a:latin typeface="SimSun"/>
                <a:cs typeface="SimSun"/>
              </a:rPr>
              <a:t>Complementary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565" dirty="0">
                <a:latin typeface="SimSun"/>
                <a:cs typeface="SimSun"/>
              </a:rPr>
              <a:t>Medicine,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520" dirty="0">
                <a:latin typeface="SimSun"/>
                <a:cs typeface="SimSun"/>
              </a:rPr>
              <a:t>22(5),</a:t>
            </a:r>
            <a:r>
              <a:rPr sz="3200" spc="-894" dirty="0">
                <a:latin typeface="SimSun"/>
                <a:cs typeface="SimSun"/>
              </a:rPr>
              <a:t> </a:t>
            </a:r>
            <a:r>
              <a:rPr sz="3200" spc="-355" dirty="0">
                <a:latin typeface="SimSun"/>
                <a:cs typeface="SimSun"/>
              </a:rPr>
              <a:t>370-374.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3454"/>
              </a:lnSpc>
            </a:pPr>
            <a:r>
              <a:rPr sz="3200" spc="-540" dirty="0">
                <a:latin typeface="SimSun"/>
                <a:cs typeface="SimSun"/>
              </a:rPr>
              <a:t>這</a:t>
            </a:r>
            <a:r>
              <a:rPr sz="3200" spc="-765" dirty="0">
                <a:latin typeface="SimSun"/>
                <a:cs typeface="SimSun"/>
              </a:rPr>
              <a:t>篇</a:t>
            </a:r>
            <a:r>
              <a:rPr sz="3200" spc="-140" dirty="0">
                <a:latin typeface="SimSun"/>
                <a:cs typeface="SimSun"/>
              </a:rPr>
              <a:t>研</a:t>
            </a:r>
            <a:r>
              <a:rPr sz="3200" spc="-630" dirty="0">
                <a:latin typeface="SimSun"/>
                <a:cs typeface="SimSun"/>
              </a:rPr>
              <a:t>究</a:t>
            </a:r>
            <a:r>
              <a:rPr sz="3200" spc="-70" dirty="0">
                <a:latin typeface="SimSun"/>
                <a:cs typeface="SimSun"/>
              </a:rPr>
              <a:t>探</a:t>
            </a:r>
            <a:r>
              <a:rPr sz="3200" spc="-320" dirty="0">
                <a:latin typeface="SimSun"/>
                <a:cs typeface="SimSun"/>
              </a:rPr>
              <a:t>討</a:t>
            </a:r>
            <a:r>
              <a:rPr sz="3200" spc="-1300" dirty="0">
                <a:latin typeface="SimSun"/>
                <a:cs typeface="SimSun"/>
              </a:rPr>
              <a:t>了</a:t>
            </a:r>
            <a:r>
              <a:rPr sz="3200" spc="-775" dirty="0">
                <a:latin typeface="SimSun"/>
                <a:cs typeface="SimSun"/>
              </a:rPr>
              <a:t>薰</a:t>
            </a:r>
            <a:r>
              <a:rPr sz="3200" spc="-875" dirty="0">
                <a:latin typeface="SimSun"/>
                <a:cs typeface="SimSun"/>
              </a:rPr>
              <a:t>衣</a:t>
            </a:r>
            <a:r>
              <a:rPr sz="3200" spc="-785" dirty="0">
                <a:latin typeface="SimSun"/>
                <a:cs typeface="SimSun"/>
              </a:rPr>
              <a:t>草</a:t>
            </a:r>
            <a:r>
              <a:rPr sz="3200" spc="-165" dirty="0">
                <a:latin typeface="SimSun"/>
                <a:cs typeface="SimSun"/>
              </a:rPr>
              <a:t>精</a:t>
            </a:r>
            <a:r>
              <a:rPr sz="3200" spc="-225" dirty="0">
                <a:latin typeface="SimSun"/>
                <a:cs typeface="SimSun"/>
              </a:rPr>
              <a:t>油</a:t>
            </a:r>
            <a:r>
              <a:rPr sz="3200" spc="-280" dirty="0">
                <a:latin typeface="SimSun"/>
                <a:cs typeface="SimSun"/>
              </a:rPr>
              <a:t>的</a:t>
            </a:r>
            <a:r>
              <a:rPr sz="3200" spc="-60" dirty="0">
                <a:latin typeface="SimSun"/>
                <a:cs typeface="SimSun"/>
              </a:rPr>
              <a:t>抗</a:t>
            </a:r>
            <a:r>
              <a:rPr sz="3200" spc="-715" dirty="0">
                <a:latin typeface="SimSun"/>
                <a:cs typeface="SimSun"/>
              </a:rPr>
              <a:t>菌</a:t>
            </a:r>
            <a:r>
              <a:rPr sz="3200" spc="-229" dirty="0">
                <a:latin typeface="SimSun"/>
                <a:cs typeface="SimSun"/>
              </a:rPr>
              <a:t>特</a:t>
            </a:r>
            <a:r>
              <a:rPr sz="3200" spc="-220" dirty="0">
                <a:latin typeface="SimSun"/>
                <a:cs typeface="SimSun"/>
              </a:rPr>
              <a:t>性</a:t>
            </a:r>
            <a:r>
              <a:rPr sz="3200" spc="-405" dirty="0">
                <a:latin typeface="SimSun"/>
                <a:cs typeface="SimSun"/>
              </a:rPr>
              <a:t>，</a:t>
            </a:r>
            <a:r>
              <a:rPr sz="3200" spc="-50" dirty="0">
                <a:latin typeface="SimSun"/>
                <a:cs typeface="SimSun"/>
              </a:rPr>
              <a:t>認</a:t>
            </a:r>
            <a:r>
              <a:rPr sz="3200" spc="-730" dirty="0">
                <a:latin typeface="SimSun"/>
                <a:cs typeface="SimSun"/>
              </a:rPr>
              <a:t>為</a:t>
            </a:r>
            <a:r>
              <a:rPr sz="3200" spc="-844" dirty="0">
                <a:latin typeface="SimSun"/>
                <a:cs typeface="SimSun"/>
              </a:rPr>
              <a:t>其</a:t>
            </a:r>
            <a:r>
              <a:rPr sz="3200" spc="-254" dirty="0">
                <a:latin typeface="SimSun"/>
                <a:cs typeface="SimSun"/>
              </a:rPr>
              <a:t>對</a:t>
            </a:r>
            <a:r>
              <a:rPr sz="3200" spc="-345" dirty="0">
                <a:latin typeface="SimSun"/>
                <a:cs typeface="SimSun"/>
              </a:rPr>
              <a:t>頭</a:t>
            </a:r>
            <a:r>
              <a:rPr sz="3200" spc="-1030" dirty="0">
                <a:latin typeface="SimSun"/>
                <a:cs typeface="SimSun"/>
              </a:rPr>
              <a:t>皮</a:t>
            </a:r>
            <a:r>
              <a:rPr sz="3200" spc="-280" dirty="0">
                <a:latin typeface="SimSun"/>
                <a:cs typeface="SimSun"/>
              </a:rPr>
              <a:t>的</a:t>
            </a:r>
            <a:r>
              <a:rPr sz="3200" spc="-60" dirty="0">
                <a:latin typeface="SimSun"/>
                <a:cs typeface="SimSun"/>
              </a:rPr>
              <a:t>抗</a:t>
            </a:r>
            <a:r>
              <a:rPr sz="3200" spc="-980" dirty="0">
                <a:latin typeface="SimSun"/>
                <a:cs typeface="SimSun"/>
              </a:rPr>
              <a:t>炎</a:t>
            </a:r>
            <a:r>
              <a:rPr sz="3200" spc="-400" dirty="0">
                <a:latin typeface="SimSun"/>
                <a:cs typeface="SimSun"/>
              </a:rPr>
              <a:t>、</a:t>
            </a:r>
            <a:r>
              <a:rPr sz="3200" spc="-60" dirty="0">
                <a:latin typeface="SimSun"/>
                <a:cs typeface="SimSun"/>
              </a:rPr>
              <a:t>抗</a:t>
            </a:r>
            <a:r>
              <a:rPr sz="3200" spc="-715" dirty="0">
                <a:latin typeface="SimSun"/>
                <a:cs typeface="SimSun"/>
              </a:rPr>
              <a:t>菌</a:t>
            </a:r>
            <a:r>
              <a:rPr sz="3200" spc="-409" dirty="0">
                <a:latin typeface="SimSun"/>
                <a:cs typeface="SimSun"/>
              </a:rPr>
              <a:t>作</a:t>
            </a:r>
            <a:r>
              <a:rPr sz="3200" spc="-900" dirty="0">
                <a:latin typeface="SimSun"/>
                <a:cs typeface="SimSun"/>
              </a:rPr>
              <a:t>用</a:t>
            </a:r>
            <a:r>
              <a:rPr sz="3200" spc="-254" dirty="0">
                <a:latin typeface="SimSun"/>
                <a:cs typeface="SimSun"/>
              </a:rPr>
              <a:t>對</a:t>
            </a:r>
            <a:r>
              <a:rPr sz="3200" spc="-285" dirty="0">
                <a:latin typeface="SimSun"/>
                <a:cs typeface="SimSun"/>
              </a:rPr>
              <a:t>治</a:t>
            </a:r>
            <a:r>
              <a:rPr sz="3200" spc="-409" dirty="0">
                <a:latin typeface="SimSun"/>
                <a:cs typeface="SimSun"/>
              </a:rPr>
              <a:t>療</a:t>
            </a:r>
            <a:r>
              <a:rPr sz="3200" spc="-345" dirty="0">
                <a:latin typeface="SimSun"/>
                <a:cs typeface="SimSun"/>
              </a:rPr>
              <a:t>頭</a:t>
            </a:r>
            <a:r>
              <a:rPr sz="3200" spc="-1030" dirty="0">
                <a:latin typeface="SimSun"/>
                <a:cs typeface="SimSun"/>
              </a:rPr>
              <a:t>皮</a:t>
            </a:r>
            <a:r>
              <a:rPr sz="3200" spc="-965" dirty="0">
                <a:latin typeface="SimSun"/>
                <a:cs typeface="SimSun"/>
              </a:rPr>
              <a:t>屑</a:t>
            </a:r>
            <a:r>
              <a:rPr sz="3200" spc="-204" dirty="0">
                <a:latin typeface="SimSun"/>
                <a:cs typeface="SimSun"/>
              </a:rPr>
              <a:t>和</a:t>
            </a:r>
            <a:r>
              <a:rPr sz="3200" spc="-844" dirty="0">
                <a:latin typeface="SimSun"/>
                <a:cs typeface="SimSun"/>
              </a:rPr>
              <a:t>其</a:t>
            </a:r>
            <a:r>
              <a:rPr sz="3200" spc="-120" dirty="0">
                <a:latin typeface="SimSun"/>
                <a:cs typeface="SimSun"/>
              </a:rPr>
              <a:t>他</a:t>
            </a:r>
            <a:r>
              <a:rPr sz="3200" spc="-345" dirty="0">
                <a:latin typeface="SimSun"/>
                <a:cs typeface="SimSun"/>
              </a:rPr>
              <a:t>頭</a:t>
            </a:r>
            <a:r>
              <a:rPr sz="3200" spc="-1030" dirty="0">
                <a:latin typeface="SimSun"/>
                <a:cs typeface="SimSun"/>
              </a:rPr>
              <a:t>皮</a:t>
            </a:r>
            <a:r>
              <a:rPr sz="3200" spc="-565" dirty="0">
                <a:latin typeface="SimSun"/>
                <a:cs typeface="SimSun"/>
              </a:rPr>
              <a:t>感</a:t>
            </a:r>
            <a:r>
              <a:rPr sz="3200" spc="-740" dirty="0">
                <a:latin typeface="SimSun"/>
                <a:cs typeface="SimSun"/>
              </a:rPr>
              <a:t>染</a:t>
            </a:r>
            <a:r>
              <a:rPr sz="3200" spc="-915" dirty="0">
                <a:latin typeface="SimSun"/>
                <a:cs typeface="SimSun"/>
              </a:rPr>
              <a:t>有</a:t>
            </a:r>
            <a:r>
              <a:rPr sz="3200" spc="-235" dirty="0">
                <a:latin typeface="SimSun"/>
                <a:cs typeface="SimSun"/>
              </a:rPr>
              <a:t>積</a:t>
            </a:r>
            <a:r>
              <a:rPr sz="3200" spc="75" dirty="0">
                <a:latin typeface="SimSun"/>
                <a:cs typeface="SimSun"/>
              </a:rPr>
              <a:t>極</a:t>
            </a:r>
            <a:r>
              <a:rPr sz="3200" spc="-320" dirty="0">
                <a:latin typeface="SimSun"/>
                <a:cs typeface="SimSun"/>
              </a:rPr>
              <a:t>效</a:t>
            </a:r>
            <a:r>
              <a:rPr sz="3200" spc="-930" dirty="0">
                <a:latin typeface="SimSun"/>
                <a:cs typeface="SimSun"/>
              </a:rPr>
              <a:t>果</a:t>
            </a:r>
            <a:r>
              <a:rPr sz="3200" spc="-300" dirty="0">
                <a:latin typeface="SimSun"/>
                <a:cs typeface="SimSun"/>
              </a:rPr>
              <a:t>。</a:t>
            </a:r>
            <a:endParaRPr sz="3200">
              <a:latin typeface="SimSun"/>
              <a:cs typeface="SimSu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520" y="2580384"/>
            <a:ext cx="9251315" cy="4857740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2700" marR="5080" algn="ctr">
              <a:lnSpc>
                <a:spcPts val="11770"/>
              </a:lnSpc>
              <a:spcBef>
                <a:spcPts val="2480"/>
              </a:spcBef>
            </a:pPr>
            <a:r>
              <a:rPr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Don't</a:t>
            </a:r>
            <a:r>
              <a:rPr lang="en-US"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690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f</a:t>
            </a:r>
            <a:r>
              <a:rPr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lang="en-US" sz="10000" spc="-690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get</a:t>
            </a:r>
            <a:r>
              <a:rPr lang="en-US"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t</a:t>
            </a:r>
            <a:r>
              <a:rPr lang="en-US"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sz="10000" spc="-68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44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T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sz="10000" spc="-9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k</a:t>
            </a:r>
            <a:r>
              <a:rPr lang="en-US" sz="10000" spc="-15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lang="en-US" sz="10000" spc="-15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78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c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lang="en-US"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sz="10000" spc="-15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lang="zh-TW" altLang="en-US" sz="10000" spc="-15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 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lang="en-US" sz="10000" spc="-1755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N</a:t>
            </a:r>
            <a:r>
              <a:rPr sz="10000" spc="-7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d</a:t>
            </a:r>
            <a:r>
              <a:rPr lang="zh-TW" altLang="en-US" sz="10000" spc="-76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altLang="zh-TW" sz="10000" spc="-7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l</a:t>
            </a:r>
            <a:r>
              <a:rPr sz="10000" spc="-143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lang="en-US" sz="10000" spc="-11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V</a:t>
            </a:r>
            <a:r>
              <a:rPr sz="10000" spc="-70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sz="10000" spc="-70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yo</a:t>
            </a:r>
            <a:r>
              <a:rPr lang="en-US"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u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lang="en-US"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B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ody</a:t>
            </a:r>
            <a:endParaRPr sz="10000" dirty="0">
              <a:latin typeface="Sitka Text" panose="02000505000000020004" pitchFamily="2" charset="0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4151"/>
            <a:ext cx="3754508" cy="92256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71414" y="675760"/>
            <a:ext cx="1005840" cy="1258570"/>
            <a:chOff x="6371414" y="675760"/>
            <a:chExt cx="1005840" cy="1258570"/>
          </a:xfrm>
        </p:grpSpPr>
        <p:sp>
          <p:nvSpPr>
            <p:cNvPr id="5" name="object 5"/>
            <p:cNvSpPr/>
            <p:nvPr/>
          </p:nvSpPr>
          <p:spPr>
            <a:xfrm>
              <a:off x="6371414" y="675760"/>
              <a:ext cx="1005840" cy="1258570"/>
            </a:xfrm>
            <a:custGeom>
              <a:avLst/>
              <a:gdLst/>
              <a:ahLst/>
              <a:cxnLst/>
              <a:rect l="l" t="t" r="r" b="b"/>
              <a:pathLst>
                <a:path w="1005840" h="1258570">
                  <a:moveTo>
                    <a:pt x="631798" y="1161611"/>
                  </a:moveTo>
                  <a:lnTo>
                    <a:pt x="582016" y="1177182"/>
                  </a:lnTo>
                  <a:lnTo>
                    <a:pt x="532402" y="1191369"/>
                  </a:lnTo>
                  <a:lnTo>
                    <a:pt x="435183" y="1216455"/>
                  </a:lnTo>
                  <a:lnTo>
                    <a:pt x="412374" y="1220928"/>
                  </a:lnTo>
                  <a:lnTo>
                    <a:pt x="375220" y="1229887"/>
                  </a:lnTo>
                  <a:lnTo>
                    <a:pt x="272242" y="1247459"/>
                  </a:lnTo>
                  <a:lnTo>
                    <a:pt x="215304" y="1254623"/>
                  </a:lnTo>
                  <a:lnTo>
                    <a:pt x="160276" y="1258527"/>
                  </a:lnTo>
                  <a:lnTo>
                    <a:pt x="111036" y="1256630"/>
                  </a:lnTo>
                  <a:lnTo>
                    <a:pt x="72213" y="1248813"/>
                  </a:lnTo>
                  <a:lnTo>
                    <a:pt x="47305" y="1231321"/>
                  </a:lnTo>
                  <a:lnTo>
                    <a:pt x="41322" y="1205248"/>
                  </a:lnTo>
                  <a:lnTo>
                    <a:pt x="39876" y="1200377"/>
                  </a:lnTo>
                  <a:lnTo>
                    <a:pt x="40331" y="1196243"/>
                  </a:lnTo>
                  <a:lnTo>
                    <a:pt x="42686" y="1192845"/>
                  </a:lnTo>
                  <a:lnTo>
                    <a:pt x="63712" y="1146348"/>
                  </a:lnTo>
                  <a:lnTo>
                    <a:pt x="77949" y="1100645"/>
                  </a:lnTo>
                  <a:lnTo>
                    <a:pt x="86070" y="1055523"/>
                  </a:lnTo>
                  <a:lnTo>
                    <a:pt x="88747" y="1010774"/>
                  </a:lnTo>
                  <a:lnTo>
                    <a:pt x="87033" y="967398"/>
                  </a:lnTo>
                  <a:lnTo>
                    <a:pt x="80841" y="922761"/>
                  </a:lnTo>
                  <a:lnTo>
                    <a:pt x="71225" y="877864"/>
                  </a:lnTo>
                  <a:lnTo>
                    <a:pt x="58477" y="831286"/>
                  </a:lnTo>
                  <a:lnTo>
                    <a:pt x="43650" y="784027"/>
                  </a:lnTo>
                  <a:lnTo>
                    <a:pt x="29564" y="740529"/>
                  </a:lnTo>
                  <a:lnTo>
                    <a:pt x="16384" y="695416"/>
                  </a:lnTo>
                  <a:lnTo>
                    <a:pt x="6260" y="650679"/>
                  </a:lnTo>
                  <a:lnTo>
                    <a:pt x="208" y="604667"/>
                  </a:lnTo>
                  <a:lnTo>
                    <a:pt x="0" y="558159"/>
                  </a:lnTo>
                  <a:lnTo>
                    <a:pt x="5654" y="511147"/>
                  </a:lnTo>
                  <a:lnTo>
                    <a:pt x="16153" y="465282"/>
                  </a:lnTo>
                  <a:lnTo>
                    <a:pt x="31638" y="421849"/>
                  </a:lnTo>
                  <a:lnTo>
                    <a:pt x="51873" y="380923"/>
                  </a:lnTo>
                  <a:lnTo>
                    <a:pt x="77000" y="343789"/>
                  </a:lnTo>
                  <a:lnTo>
                    <a:pt x="106405" y="309309"/>
                  </a:lnTo>
                  <a:lnTo>
                    <a:pt x="140608" y="279981"/>
                  </a:lnTo>
                  <a:lnTo>
                    <a:pt x="108065" y="252901"/>
                  </a:lnTo>
                  <a:lnTo>
                    <a:pt x="85111" y="220160"/>
                  </a:lnTo>
                  <a:lnTo>
                    <a:pt x="73085" y="181340"/>
                  </a:lnTo>
                  <a:lnTo>
                    <a:pt x="74082" y="138447"/>
                  </a:lnTo>
                  <a:lnTo>
                    <a:pt x="90589" y="93364"/>
                  </a:lnTo>
                  <a:lnTo>
                    <a:pt x="120325" y="57450"/>
                  </a:lnTo>
                  <a:lnTo>
                    <a:pt x="158811" y="29444"/>
                  </a:lnTo>
                  <a:lnTo>
                    <a:pt x="202326" y="10511"/>
                  </a:lnTo>
                  <a:lnTo>
                    <a:pt x="248695" y="0"/>
                  </a:lnTo>
                  <a:lnTo>
                    <a:pt x="291823" y="5140"/>
                  </a:lnTo>
                  <a:lnTo>
                    <a:pt x="313357" y="14372"/>
                  </a:lnTo>
                  <a:lnTo>
                    <a:pt x="205786" y="48018"/>
                  </a:lnTo>
                  <a:lnTo>
                    <a:pt x="169101" y="67476"/>
                  </a:lnTo>
                  <a:lnTo>
                    <a:pt x="139390" y="94068"/>
                  </a:lnTo>
                  <a:lnTo>
                    <a:pt x="119229" y="126987"/>
                  </a:lnTo>
                  <a:lnTo>
                    <a:pt x="110058" y="161792"/>
                  </a:lnTo>
                  <a:lnTo>
                    <a:pt x="114073" y="196464"/>
                  </a:lnTo>
                  <a:lnTo>
                    <a:pt x="133473" y="228986"/>
                  </a:lnTo>
                  <a:lnTo>
                    <a:pt x="169696" y="254915"/>
                  </a:lnTo>
                  <a:lnTo>
                    <a:pt x="170963" y="255850"/>
                  </a:lnTo>
                  <a:lnTo>
                    <a:pt x="172092" y="256827"/>
                  </a:lnTo>
                  <a:lnTo>
                    <a:pt x="173086" y="257847"/>
                  </a:lnTo>
                  <a:lnTo>
                    <a:pt x="334129" y="207476"/>
                  </a:lnTo>
                  <a:lnTo>
                    <a:pt x="351633" y="205993"/>
                  </a:lnTo>
                  <a:lnTo>
                    <a:pt x="392916" y="193081"/>
                  </a:lnTo>
                  <a:lnTo>
                    <a:pt x="390342" y="204531"/>
                  </a:lnTo>
                  <a:lnTo>
                    <a:pt x="422831" y="207676"/>
                  </a:lnTo>
                  <a:lnTo>
                    <a:pt x="248219" y="262291"/>
                  </a:lnTo>
                  <a:lnTo>
                    <a:pt x="201920" y="283426"/>
                  </a:lnTo>
                  <a:lnTo>
                    <a:pt x="161272" y="309446"/>
                  </a:lnTo>
                  <a:lnTo>
                    <a:pt x="126414" y="340309"/>
                  </a:lnTo>
                  <a:lnTo>
                    <a:pt x="97486" y="375971"/>
                  </a:lnTo>
                  <a:lnTo>
                    <a:pt x="74627" y="416387"/>
                  </a:lnTo>
                  <a:lnTo>
                    <a:pt x="57219" y="459091"/>
                  </a:lnTo>
                  <a:lnTo>
                    <a:pt x="45401" y="504038"/>
                  </a:lnTo>
                  <a:lnTo>
                    <a:pt x="38935" y="549973"/>
                  </a:lnTo>
                  <a:lnTo>
                    <a:pt x="38340" y="598063"/>
                  </a:lnTo>
                  <a:lnTo>
                    <a:pt x="42995" y="645842"/>
                  </a:lnTo>
                  <a:lnTo>
                    <a:pt x="53043" y="693265"/>
                  </a:lnTo>
                  <a:lnTo>
                    <a:pt x="67121" y="743419"/>
                  </a:lnTo>
                  <a:lnTo>
                    <a:pt x="81651" y="793432"/>
                  </a:lnTo>
                  <a:lnTo>
                    <a:pt x="94978" y="841160"/>
                  </a:lnTo>
                  <a:lnTo>
                    <a:pt x="106585" y="888095"/>
                  </a:lnTo>
                  <a:lnTo>
                    <a:pt x="115576" y="934518"/>
                  </a:lnTo>
                  <a:lnTo>
                    <a:pt x="121437" y="981920"/>
                  </a:lnTo>
                  <a:lnTo>
                    <a:pt x="122511" y="1028157"/>
                  </a:lnTo>
                  <a:lnTo>
                    <a:pt x="118284" y="1074722"/>
                  </a:lnTo>
                  <a:lnTo>
                    <a:pt x="108238" y="1123107"/>
                  </a:lnTo>
                  <a:lnTo>
                    <a:pt x="376797" y="1039108"/>
                  </a:lnTo>
                  <a:lnTo>
                    <a:pt x="291323" y="1075157"/>
                  </a:lnTo>
                  <a:lnTo>
                    <a:pt x="233380" y="1102595"/>
                  </a:lnTo>
                  <a:lnTo>
                    <a:pt x="190078" y="1126784"/>
                  </a:lnTo>
                  <a:lnTo>
                    <a:pt x="147742" y="1153333"/>
                  </a:lnTo>
                  <a:lnTo>
                    <a:pt x="114547" y="1179684"/>
                  </a:lnTo>
                  <a:lnTo>
                    <a:pt x="98665" y="1203280"/>
                  </a:lnTo>
                  <a:lnTo>
                    <a:pt x="108271" y="1221566"/>
                  </a:lnTo>
                  <a:lnTo>
                    <a:pt x="152964" y="1230209"/>
                  </a:lnTo>
                  <a:lnTo>
                    <a:pt x="213830" y="1224478"/>
                  </a:lnTo>
                  <a:lnTo>
                    <a:pt x="321538" y="1202766"/>
                  </a:lnTo>
                  <a:lnTo>
                    <a:pt x="370466" y="1194115"/>
                  </a:lnTo>
                  <a:lnTo>
                    <a:pt x="418728" y="1183012"/>
                  </a:lnTo>
                  <a:lnTo>
                    <a:pt x="466704" y="1170668"/>
                  </a:lnTo>
                  <a:lnTo>
                    <a:pt x="514393" y="1157082"/>
                  </a:lnTo>
                  <a:lnTo>
                    <a:pt x="585515" y="1134837"/>
                  </a:lnTo>
                  <a:lnTo>
                    <a:pt x="582727" y="1137040"/>
                  </a:lnTo>
                  <a:lnTo>
                    <a:pt x="893432" y="1039858"/>
                  </a:lnTo>
                  <a:lnTo>
                    <a:pt x="869981" y="1055177"/>
                  </a:lnTo>
                  <a:lnTo>
                    <a:pt x="824712" y="1079981"/>
                  </a:lnTo>
                  <a:lnTo>
                    <a:pt x="778206" y="1103842"/>
                  </a:lnTo>
                  <a:lnTo>
                    <a:pt x="729985" y="1124247"/>
                  </a:lnTo>
                  <a:lnTo>
                    <a:pt x="681088" y="1143533"/>
                  </a:lnTo>
                  <a:lnTo>
                    <a:pt x="631798" y="1161611"/>
                  </a:lnTo>
                  <a:close/>
                </a:path>
                <a:path w="1005840" h="1258570">
                  <a:moveTo>
                    <a:pt x="392916" y="193081"/>
                  </a:moveTo>
                  <a:lnTo>
                    <a:pt x="351797" y="205942"/>
                  </a:lnTo>
                  <a:lnTo>
                    <a:pt x="364691" y="163320"/>
                  </a:lnTo>
                  <a:lnTo>
                    <a:pt x="362435" y="122774"/>
                  </a:lnTo>
                  <a:lnTo>
                    <a:pt x="347889" y="88734"/>
                  </a:lnTo>
                  <a:lnTo>
                    <a:pt x="322775" y="61992"/>
                  </a:lnTo>
                  <a:lnTo>
                    <a:pt x="289193" y="44552"/>
                  </a:lnTo>
                  <a:lnTo>
                    <a:pt x="249244" y="38418"/>
                  </a:lnTo>
                  <a:lnTo>
                    <a:pt x="205786" y="48018"/>
                  </a:lnTo>
                  <a:lnTo>
                    <a:pt x="313357" y="14372"/>
                  </a:lnTo>
                  <a:lnTo>
                    <a:pt x="360307" y="46261"/>
                  </a:lnTo>
                  <a:lnTo>
                    <a:pt x="383536" y="80246"/>
                  </a:lnTo>
                  <a:lnTo>
                    <a:pt x="396994" y="118618"/>
                  </a:lnTo>
                  <a:lnTo>
                    <a:pt x="399996" y="161591"/>
                  </a:lnTo>
                  <a:lnTo>
                    <a:pt x="392916" y="193081"/>
                  </a:lnTo>
                  <a:close/>
                </a:path>
                <a:path w="1005840" h="1258570">
                  <a:moveTo>
                    <a:pt x="334129" y="207476"/>
                  </a:moveTo>
                  <a:lnTo>
                    <a:pt x="173086" y="257847"/>
                  </a:lnTo>
                  <a:lnTo>
                    <a:pt x="188571" y="249012"/>
                  </a:lnTo>
                  <a:lnTo>
                    <a:pt x="204549" y="241353"/>
                  </a:lnTo>
                  <a:lnTo>
                    <a:pt x="265447" y="219644"/>
                  </a:lnTo>
                  <a:lnTo>
                    <a:pt x="322459" y="208465"/>
                  </a:lnTo>
                  <a:lnTo>
                    <a:pt x="334129" y="207476"/>
                  </a:lnTo>
                  <a:close/>
                </a:path>
                <a:path w="1005840" h="1258570">
                  <a:moveTo>
                    <a:pt x="937445" y="870403"/>
                  </a:moveTo>
                  <a:lnTo>
                    <a:pt x="894031" y="883982"/>
                  </a:lnTo>
                  <a:lnTo>
                    <a:pt x="858238" y="852595"/>
                  </a:lnTo>
                  <a:lnTo>
                    <a:pt x="826534" y="817269"/>
                  </a:lnTo>
                  <a:lnTo>
                    <a:pt x="799158" y="780589"/>
                  </a:lnTo>
                  <a:lnTo>
                    <a:pt x="774832" y="740293"/>
                  </a:lnTo>
                  <a:lnTo>
                    <a:pt x="753795" y="698969"/>
                  </a:lnTo>
                  <a:lnTo>
                    <a:pt x="734769" y="654354"/>
                  </a:lnTo>
                  <a:lnTo>
                    <a:pt x="717992" y="609036"/>
                  </a:lnTo>
                  <a:lnTo>
                    <a:pt x="702946" y="563177"/>
                  </a:lnTo>
                  <a:lnTo>
                    <a:pt x="689109" y="516939"/>
                  </a:lnTo>
                  <a:lnTo>
                    <a:pt x="675125" y="470747"/>
                  </a:lnTo>
                  <a:lnTo>
                    <a:pt x="658845" y="425274"/>
                  </a:lnTo>
                  <a:lnTo>
                    <a:pt x="638952" y="382261"/>
                  </a:lnTo>
                  <a:lnTo>
                    <a:pt x="614127" y="343452"/>
                  </a:lnTo>
                  <a:lnTo>
                    <a:pt x="582673" y="309378"/>
                  </a:lnTo>
                  <a:lnTo>
                    <a:pt x="542514" y="279357"/>
                  </a:lnTo>
                  <a:lnTo>
                    <a:pt x="496868" y="257706"/>
                  </a:lnTo>
                  <a:lnTo>
                    <a:pt x="448272" y="244962"/>
                  </a:lnTo>
                  <a:lnTo>
                    <a:pt x="397728" y="239480"/>
                  </a:lnTo>
                  <a:lnTo>
                    <a:pt x="346997" y="242041"/>
                  </a:lnTo>
                  <a:lnTo>
                    <a:pt x="296700" y="249789"/>
                  </a:lnTo>
                  <a:lnTo>
                    <a:pt x="248219" y="262291"/>
                  </a:lnTo>
                  <a:lnTo>
                    <a:pt x="422831" y="207676"/>
                  </a:lnTo>
                  <a:lnTo>
                    <a:pt x="479566" y="216544"/>
                  </a:lnTo>
                  <a:lnTo>
                    <a:pt x="522056" y="231198"/>
                  </a:lnTo>
                  <a:lnTo>
                    <a:pt x="561904" y="250671"/>
                  </a:lnTo>
                  <a:lnTo>
                    <a:pt x="598849" y="276374"/>
                  </a:lnTo>
                  <a:lnTo>
                    <a:pt x="631877" y="307295"/>
                  </a:lnTo>
                  <a:lnTo>
                    <a:pt x="660727" y="344844"/>
                  </a:lnTo>
                  <a:lnTo>
                    <a:pt x="686495" y="392673"/>
                  </a:lnTo>
                  <a:lnTo>
                    <a:pt x="706125" y="443752"/>
                  </a:lnTo>
                  <a:lnTo>
                    <a:pt x="721873" y="496046"/>
                  </a:lnTo>
                  <a:lnTo>
                    <a:pt x="736377" y="548728"/>
                  </a:lnTo>
                  <a:lnTo>
                    <a:pt x="751893" y="599763"/>
                  </a:lnTo>
                  <a:lnTo>
                    <a:pt x="768876" y="646347"/>
                  </a:lnTo>
                  <a:lnTo>
                    <a:pt x="787716" y="689690"/>
                  </a:lnTo>
                  <a:lnTo>
                    <a:pt x="809315" y="730838"/>
                  </a:lnTo>
                  <a:lnTo>
                    <a:pt x="834199" y="769628"/>
                  </a:lnTo>
                  <a:lnTo>
                    <a:pt x="862892" y="805897"/>
                  </a:lnTo>
                  <a:lnTo>
                    <a:pt x="895920" y="839479"/>
                  </a:lnTo>
                  <a:lnTo>
                    <a:pt x="933048" y="867786"/>
                  </a:lnTo>
                  <a:lnTo>
                    <a:pt x="937445" y="870403"/>
                  </a:lnTo>
                  <a:close/>
                </a:path>
                <a:path w="1005840" h="1258570">
                  <a:moveTo>
                    <a:pt x="376797" y="1039108"/>
                  </a:moveTo>
                  <a:lnTo>
                    <a:pt x="108238" y="1123107"/>
                  </a:lnTo>
                  <a:lnTo>
                    <a:pt x="152409" y="1097315"/>
                  </a:lnTo>
                  <a:lnTo>
                    <a:pt x="199453" y="1075948"/>
                  </a:lnTo>
                  <a:lnTo>
                    <a:pt x="243724" y="1056778"/>
                  </a:lnTo>
                  <a:lnTo>
                    <a:pt x="280711" y="1041217"/>
                  </a:lnTo>
                  <a:lnTo>
                    <a:pt x="326605" y="1020209"/>
                  </a:lnTo>
                  <a:lnTo>
                    <a:pt x="373424" y="1001573"/>
                  </a:lnTo>
                  <a:lnTo>
                    <a:pt x="420739" y="984113"/>
                  </a:lnTo>
                  <a:lnTo>
                    <a:pt x="516282" y="951568"/>
                  </a:lnTo>
                  <a:lnTo>
                    <a:pt x="564790" y="937726"/>
                  </a:lnTo>
                  <a:lnTo>
                    <a:pt x="613598" y="925121"/>
                  </a:lnTo>
                  <a:lnTo>
                    <a:pt x="662656" y="913769"/>
                  </a:lnTo>
                  <a:lnTo>
                    <a:pt x="727576" y="901448"/>
                  </a:lnTo>
                  <a:lnTo>
                    <a:pt x="779580" y="893166"/>
                  </a:lnTo>
                  <a:lnTo>
                    <a:pt x="837152" y="887135"/>
                  </a:lnTo>
                  <a:lnTo>
                    <a:pt x="847494" y="886561"/>
                  </a:lnTo>
                  <a:lnTo>
                    <a:pt x="478433" y="1001996"/>
                  </a:lnTo>
                  <a:lnTo>
                    <a:pt x="428453" y="1020290"/>
                  </a:lnTo>
                  <a:lnTo>
                    <a:pt x="428190" y="1020372"/>
                  </a:lnTo>
                  <a:lnTo>
                    <a:pt x="428248" y="1021684"/>
                  </a:lnTo>
                  <a:lnTo>
                    <a:pt x="389008" y="1033958"/>
                  </a:lnTo>
                  <a:lnTo>
                    <a:pt x="376797" y="1039108"/>
                  </a:lnTo>
                  <a:close/>
                </a:path>
                <a:path w="1005840" h="1258570">
                  <a:moveTo>
                    <a:pt x="630792" y="1087408"/>
                  </a:moveTo>
                  <a:lnTo>
                    <a:pt x="532087" y="1118281"/>
                  </a:lnTo>
                  <a:lnTo>
                    <a:pt x="569300" y="1102649"/>
                  </a:lnTo>
                  <a:lnTo>
                    <a:pt x="596551" y="1076827"/>
                  </a:lnTo>
                  <a:lnTo>
                    <a:pt x="610760" y="1045770"/>
                  </a:lnTo>
                  <a:lnTo>
                    <a:pt x="607715" y="1010794"/>
                  </a:lnTo>
                  <a:lnTo>
                    <a:pt x="584336" y="976855"/>
                  </a:lnTo>
                  <a:lnTo>
                    <a:pt x="582788" y="976009"/>
                  </a:lnTo>
                  <a:lnTo>
                    <a:pt x="581296" y="973814"/>
                  </a:lnTo>
                  <a:lnTo>
                    <a:pt x="580240" y="971483"/>
                  </a:lnTo>
                  <a:lnTo>
                    <a:pt x="567566" y="975447"/>
                  </a:lnTo>
                  <a:lnTo>
                    <a:pt x="554512" y="978200"/>
                  </a:lnTo>
                  <a:lnTo>
                    <a:pt x="847494" y="886561"/>
                  </a:lnTo>
                  <a:lnTo>
                    <a:pt x="863006" y="885701"/>
                  </a:lnTo>
                  <a:lnTo>
                    <a:pt x="619141" y="961977"/>
                  </a:lnTo>
                  <a:lnTo>
                    <a:pt x="641578" y="998872"/>
                  </a:lnTo>
                  <a:lnTo>
                    <a:pt x="647419" y="1038296"/>
                  </a:lnTo>
                  <a:lnTo>
                    <a:pt x="638097" y="1075809"/>
                  </a:lnTo>
                  <a:lnTo>
                    <a:pt x="630792" y="1087408"/>
                  </a:lnTo>
                  <a:close/>
                </a:path>
                <a:path w="1005840" h="1258570">
                  <a:moveTo>
                    <a:pt x="585515" y="1134837"/>
                  </a:moveTo>
                  <a:lnTo>
                    <a:pt x="514393" y="1157082"/>
                  </a:lnTo>
                  <a:lnTo>
                    <a:pt x="488139" y="1157310"/>
                  </a:lnTo>
                  <a:lnTo>
                    <a:pt x="462252" y="1153431"/>
                  </a:lnTo>
                  <a:lnTo>
                    <a:pt x="419190" y="1129641"/>
                  </a:lnTo>
                  <a:lnTo>
                    <a:pt x="394941" y="1085329"/>
                  </a:lnTo>
                  <a:lnTo>
                    <a:pt x="389008" y="1033958"/>
                  </a:lnTo>
                  <a:lnTo>
                    <a:pt x="427868" y="1021803"/>
                  </a:lnTo>
                  <a:lnTo>
                    <a:pt x="424797" y="1041393"/>
                  </a:lnTo>
                  <a:lnTo>
                    <a:pt x="426166" y="1062256"/>
                  </a:lnTo>
                  <a:lnTo>
                    <a:pt x="441601" y="1100009"/>
                  </a:lnTo>
                  <a:lnTo>
                    <a:pt x="483374" y="1121541"/>
                  </a:lnTo>
                  <a:lnTo>
                    <a:pt x="508332" y="1121719"/>
                  </a:lnTo>
                  <a:lnTo>
                    <a:pt x="532087" y="1118281"/>
                  </a:lnTo>
                  <a:lnTo>
                    <a:pt x="630792" y="1087408"/>
                  </a:lnTo>
                  <a:lnTo>
                    <a:pt x="616182" y="1110608"/>
                  </a:lnTo>
                  <a:lnTo>
                    <a:pt x="585515" y="1134837"/>
                  </a:lnTo>
                  <a:close/>
                </a:path>
                <a:path w="1005840" h="1258570">
                  <a:moveTo>
                    <a:pt x="893432" y="1039858"/>
                  </a:moveTo>
                  <a:lnTo>
                    <a:pt x="582727" y="1137040"/>
                  </a:lnTo>
                  <a:lnTo>
                    <a:pt x="673574" y="1105963"/>
                  </a:lnTo>
                  <a:lnTo>
                    <a:pt x="718782" y="1087831"/>
                  </a:lnTo>
                  <a:lnTo>
                    <a:pt x="763574" y="1068498"/>
                  </a:lnTo>
                  <a:lnTo>
                    <a:pt x="807653" y="1048058"/>
                  </a:lnTo>
                  <a:lnTo>
                    <a:pt x="849963" y="1024179"/>
                  </a:lnTo>
                  <a:lnTo>
                    <a:pt x="890963" y="999379"/>
                  </a:lnTo>
                  <a:lnTo>
                    <a:pt x="929219" y="970115"/>
                  </a:lnTo>
                  <a:lnTo>
                    <a:pt x="965190" y="938904"/>
                  </a:lnTo>
                  <a:lnTo>
                    <a:pt x="945138" y="926546"/>
                  </a:lnTo>
                  <a:lnTo>
                    <a:pt x="892704" y="922986"/>
                  </a:lnTo>
                  <a:lnTo>
                    <a:pt x="836731" y="924525"/>
                  </a:lnTo>
                  <a:lnTo>
                    <a:pt x="758731" y="932954"/>
                  </a:lnTo>
                  <a:lnTo>
                    <a:pt x="711878" y="940955"/>
                  </a:lnTo>
                  <a:lnTo>
                    <a:pt x="665197" y="950233"/>
                  </a:lnTo>
                  <a:lnTo>
                    <a:pt x="619141" y="961977"/>
                  </a:lnTo>
                  <a:lnTo>
                    <a:pt x="863006" y="885701"/>
                  </a:lnTo>
                  <a:lnTo>
                    <a:pt x="894031" y="883982"/>
                  </a:lnTo>
                  <a:lnTo>
                    <a:pt x="937445" y="870403"/>
                  </a:lnTo>
                  <a:lnTo>
                    <a:pt x="975559" y="893079"/>
                  </a:lnTo>
                  <a:lnTo>
                    <a:pt x="975914" y="892968"/>
                  </a:lnTo>
                  <a:lnTo>
                    <a:pt x="976622" y="894077"/>
                  </a:lnTo>
                  <a:lnTo>
                    <a:pt x="976924" y="893983"/>
                  </a:lnTo>
                  <a:lnTo>
                    <a:pt x="993373" y="903475"/>
                  </a:lnTo>
                  <a:lnTo>
                    <a:pt x="1003236" y="916359"/>
                  </a:lnTo>
                  <a:lnTo>
                    <a:pt x="1005453" y="932964"/>
                  </a:lnTo>
                  <a:lnTo>
                    <a:pt x="998966" y="953622"/>
                  </a:lnTo>
                  <a:lnTo>
                    <a:pt x="998536" y="955087"/>
                  </a:lnTo>
                  <a:lnTo>
                    <a:pt x="997941" y="956604"/>
                  </a:lnTo>
                  <a:lnTo>
                    <a:pt x="997181" y="958172"/>
                  </a:lnTo>
                  <a:lnTo>
                    <a:pt x="996988" y="958233"/>
                  </a:lnTo>
                  <a:lnTo>
                    <a:pt x="996325" y="959771"/>
                  </a:lnTo>
                  <a:lnTo>
                    <a:pt x="995224" y="960115"/>
                  </a:lnTo>
                  <a:lnTo>
                    <a:pt x="994388" y="961707"/>
                  </a:lnTo>
                  <a:lnTo>
                    <a:pt x="992790" y="962207"/>
                  </a:lnTo>
                  <a:lnTo>
                    <a:pt x="992390" y="963663"/>
                  </a:lnTo>
                  <a:lnTo>
                    <a:pt x="991763" y="963859"/>
                  </a:lnTo>
                  <a:lnTo>
                    <a:pt x="953788" y="997028"/>
                  </a:lnTo>
                  <a:lnTo>
                    <a:pt x="912974" y="1027092"/>
                  </a:lnTo>
                  <a:lnTo>
                    <a:pt x="893432" y="1039858"/>
                  </a:lnTo>
                  <a:close/>
                </a:path>
              </a:pathLst>
            </a:custGeom>
            <a:solidFill>
              <a:srgbClr val="234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4364" y="761161"/>
              <a:ext cx="149530" cy="1390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4843" y="1037970"/>
              <a:ext cx="113030" cy="450850"/>
            </a:xfrm>
            <a:custGeom>
              <a:avLst/>
              <a:gdLst/>
              <a:ahLst/>
              <a:cxnLst/>
              <a:rect l="l" t="t" r="r" b="b"/>
              <a:pathLst>
                <a:path w="113029" h="450850">
                  <a:moveTo>
                    <a:pt x="85229" y="428459"/>
                  </a:moveTo>
                  <a:lnTo>
                    <a:pt x="73101" y="383565"/>
                  </a:lnTo>
                  <a:lnTo>
                    <a:pt x="59588" y="336664"/>
                  </a:lnTo>
                  <a:lnTo>
                    <a:pt x="47117" y="288607"/>
                  </a:lnTo>
                  <a:lnTo>
                    <a:pt x="38112" y="240245"/>
                  </a:lnTo>
                  <a:lnTo>
                    <a:pt x="35001" y="192455"/>
                  </a:lnTo>
                  <a:lnTo>
                    <a:pt x="40208" y="146075"/>
                  </a:lnTo>
                  <a:lnTo>
                    <a:pt x="56146" y="101968"/>
                  </a:lnTo>
                  <a:lnTo>
                    <a:pt x="57162" y="87782"/>
                  </a:lnTo>
                  <a:lnTo>
                    <a:pt x="48196" y="78181"/>
                  </a:lnTo>
                  <a:lnTo>
                    <a:pt x="35242" y="76301"/>
                  </a:lnTo>
                  <a:lnTo>
                    <a:pt x="24257" y="85280"/>
                  </a:lnTo>
                  <a:lnTo>
                    <a:pt x="7670" y="127863"/>
                  </a:lnTo>
                  <a:lnTo>
                    <a:pt x="152" y="171716"/>
                  </a:lnTo>
                  <a:lnTo>
                    <a:pt x="0" y="216420"/>
                  </a:lnTo>
                  <a:lnTo>
                    <a:pt x="5549" y="261607"/>
                  </a:lnTo>
                  <a:lnTo>
                    <a:pt x="15087" y="306882"/>
                  </a:lnTo>
                  <a:lnTo>
                    <a:pt x="26949" y="351828"/>
                  </a:lnTo>
                  <a:lnTo>
                    <a:pt x="39433" y="396062"/>
                  </a:lnTo>
                  <a:lnTo>
                    <a:pt x="50876" y="439204"/>
                  </a:lnTo>
                  <a:lnTo>
                    <a:pt x="59334" y="450176"/>
                  </a:lnTo>
                  <a:lnTo>
                    <a:pt x="72161" y="450684"/>
                  </a:lnTo>
                  <a:lnTo>
                    <a:pt x="82943" y="442772"/>
                  </a:lnTo>
                  <a:lnTo>
                    <a:pt x="85229" y="428459"/>
                  </a:lnTo>
                  <a:close/>
                </a:path>
                <a:path w="113029" h="450850">
                  <a:moveTo>
                    <a:pt x="112483" y="11976"/>
                  </a:moveTo>
                  <a:lnTo>
                    <a:pt x="104648" y="1473"/>
                  </a:lnTo>
                  <a:lnTo>
                    <a:pt x="90512" y="0"/>
                  </a:lnTo>
                  <a:lnTo>
                    <a:pt x="79756" y="9258"/>
                  </a:lnTo>
                  <a:lnTo>
                    <a:pt x="79298" y="22364"/>
                  </a:lnTo>
                  <a:lnTo>
                    <a:pt x="87134" y="32867"/>
                  </a:lnTo>
                  <a:lnTo>
                    <a:pt x="101257" y="34353"/>
                  </a:lnTo>
                  <a:lnTo>
                    <a:pt x="112026" y="25095"/>
                  </a:lnTo>
                  <a:lnTo>
                    <a:pt x="112483" y="11976"/>
                  </a:lnTo>
                  <a:close/>
                </a:path>
              </a:pathLst>
            </a:custGeom>
            <a:solidFill>
              <a:srgbClr val="234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6629400" y="723900"/>
            <a:ext cx="5070886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4415">
              <a:lnSpc>
                <a:spcPct val="100000"/>
              </a:lnSpc>
              <a:spcBef>
                <a:spcPts val="100"/>
              </a:spcBef>
            </a:pPr>
            <a:r>
              <a:rPr spc="-1390" dirty="0">
                <a:latin typeface="Sitka Text" panose="02000505000000020004" pitchFamily="2" charset="0"/>
              </a:rPr>
              <a:t>M</a:t>
            </a:r>
            <a:r>
              <a:rPr spc="-1410" dirty="0">
                <a:latin typeface="Sitka Text" panose="02000505000000020004" pitchFamily="2" charset="0"/>
              </a:rPr>
              <a:t>A</a:t>
            </a:r>
            <a:r>
              <a:rPr spc="-1190" dirty="0">
                <a:latin typeface="Sitka Text" panose="02000505000000020004" pitchFamily="2" charset="0"/>
              </a:rPr>
              <a:t>SS</a:t>
            </a:r>
            <a:r>
              <a:rPr spc="-1410" dirty="0">
                <a:latin typeface="Sitka Text" panose="02000505000000020004" pitchFamily="2" charset="0"/>
              </a:rPr>
              <a:t>A</a:t>
            </a:r>
            <a:r>
              <a:rPr spc="-1145" dirty="0">
                <a:latin typeface="Sitka Text" panose="02000505000000020004" pitchFamily="2" charset="0"/>
              </a:rPr>
              <a:t>G</a:t>
            </a:r>
            <a:r>
              <a:rPr spc="-990" dirty="0">
                <a:latin typeface="Sitka Text" panose="02000505000000020004" pitchFamily="2" charset="0"/>
              </a:rPr>
              <a:t>E</a:t>
            </a:r>
            <a:r>
              <a:rPr spc="90" dirty="0">
                <a:latin typeface="Sitka Text" panose="02000505000000020004" pitchFamily="2" charset="0"/>
              </a:rPr>
              <a:t> </a:t>
            </a:r>
            <a:r>
              <a:rPr spc="-1175" dirty="0">
                <a:latin typeface="Sitka Text" panose="02000505000000020004" pitchFamily="2" charset="0"/>
              </a:rPr>
              <a:t>T</a:t>
            </a:r>
            <a:r>
              <a:rPr spc="-1000" dirty="0">
                <a:latin typeface="Sitka Text" panose="02000505000000020004" pitchFamily="2" charset="0"/>
              </a:rPr>
              <a:t>I</a:t>
            </a:r>
            <a:r>
              <a:rPr spc="-1390" dirty="0">
                <a:latin typeface="Sitka Text" panose="02000505000000020004" pitchFamily="2" charset="0"/>
              </a:rPr>
              <a:t>M</a:t>
            </a:r>
            <a:r>
              <a:rPr spc="-990" dirty="0">
                <a:latin typeface="Sitka Text" panose="02000505000000020004" pitchFamily="2" charset="0"/>
              </a:rPr>
              <a:t>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572000" y="342900"/>
            <a:ext cx="9251315" cy="4857740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2700" marR="5080" algn="ctr">
              <a:lnSpc>
                <a:spcPts val="11770"/>
              </a:lnSpc>
              <a:spcBef>
                <a:spcPts val="2480"/>
              </a:spcBef>
            </a:pPr>
            <a:r>
              <a:rPr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Don't</a:t>
            </a:r>
            <a:r>
              <a:rPr lang="en-US"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690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f</a:t>
            </a:r>
            <a:r>
              <a:rPr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lang="en-US" sz="10000" spc="-690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get</a:t>
            </a:r>
            <a:r>
              <a:rPr lang="en-US"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t</a:t>
            </a:r>
            <a:r>
              <a:rPr lang="en-US" sz="10000" spc="-6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sz="10000" spc="-6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sz="10000" spc="-68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44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T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sz="10000" spc="-9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k</a:t>
            </a:r>
            <a:r>
              <a:rPr lang="en-US" sz="10000" spc="-15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lang="en-US" sz="10000" spc="-15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sz="10000" spc="-78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c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lang="en-US"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sz="10000" spc="-159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lang="zh-TW" altLang="en-US" sz="10000" spc="-159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 </a:t>
            </a:r>
            <a:r>
              <a:rPr sz="10000" spc="-14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a</a:t>
            </a:r>
            <a:r>
              <a:rPr lang="en-US" sz="10000" spc="-1755" dirty="0" err="1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N</a:t>
            </a:r>
            <a:r>
              <a:rPr sz="10000" spc="-7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d</a:t>
            </a:r>
            <a:r>
              <a:rPr lang="zh-TW" altLang="en-US" sz="10000" spc="-76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lang="en-US" altLang="zh-TW" sz="10000" spc="-76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l</a:t>
            </a:r>
            <a:r>
              <a:rPr sz="10000" spc="-143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</a:t>
            </a:r>
            <a:r>
              <a:rPr lang="en-US" sz="10000" spc="-1160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V</a:t>
            </a:r>
            <a:r>
              <a:rPr sz="10000" spc="-705" dirty="0" err="1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e</a:t>
            </a:r>
            <a:r>
              <a:rPr sz="10000" spc="-705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yo</a:t>
            </a:r>
            <a:r>
              <a:rPr lang="en-US"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u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r</a:t>
            </a:r>
            <a:r>
              <a:rPr lang="en-US"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 B</a:t>
            </a:r>
            <a:r>
              <a:rPr sz="10000" spc="-1030" dirty="0" smtClean="0">
                <a:solidFill>
                  <a:srgbClr val="234001"/>
                </a:solidFill>
                <a:latin typeface="Sitka Text" panose="02000505000000020004" pitchFamily="2" charset="0"/>
                <a:cs typeface="Trebuchet MS"/>
              </a:rPr>
              <a:t>ody</a:t>
            </a:r>
            <a:endParaRPr sz="10000" dirty="0">
              <a:latin typeface="Sitka Text" panose="02000505000000020004" pitchFamily="2" charset="0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937200"/>
            <a:ext cx="7151370" cy="2350135"/>
          </a:xfrm>
          <a:custGeom>
            <a:avLst/>
            <a:gdLst/>
            <a:ahLst/>
            <a:cxnLst/>
            <a:rect l="l" t="t" r="r" b="b"/>
            <a:pathLst>
              <a:path w="7151370" h="2350134">
                <a:moveTo>
                  <a:pt x="4567338" y="416166"/>
                </a:moveTo>
                <a:lnTo>
                  <a:pt x="1452343" y="416166"/>
                </a:lnTo>
                <a:lnTo>
                  <a:pt x="1491270" y="415149"/>
                </a:lnTo>
                <a:lnTo>
                  <a:pt x="1529945" y="411472"/>
                </a:lnTo>
                <a:lnTo>
                  <a:pt x="1568348" y="404960"/>
                </a:lnTo>
                <a:lnTo>
                  <a:pt x="1606462" y="395438"/>
                </a:lnTo>
                <a:lnTo>
                  <a:pt x="1644271" y="382734"/>
                </a:lnTo>
                <a:lnTo>
                  <a:pt x="1681756" y="366673"/>
                </a:lnTo>
                <a:lnTo>
                  <a:pt x="1721817" y="345494"/>
                </a:lnTo>
                <a:lnTo>
                  <a:pt x="1761072" y="321033"/>
                </a:lnTo>
                <a:lnTo>
                  <a:pt x="1799633" y="293944"/>
                </a:lnTo>
                <a:lnTo>
                  <a:pt x="1837612" y="264881"/>
                </a:lnTo>
                <a:lnTo>
                  <a:pt x="1875119" y="234497"/>
                </a:lnTo>
                <a:lnTo>
                  <a:pt x="1949164" y="172380"/>
                </a:lnTo>
                <a:lnTo>
                  <a:pt x="1985924" y="141955"/>
                </a:lnTo>
                <a:lnTo>
                  <a:pt x="2022657" y="112822"/>
                </a:lnTo>
                <a:lnTo>
                  <a:pt x="2059475" y="85636"/>
                </a:lnTo>
                <a:lnTo>
                  <a:pt x="2096489" y="61051"/>
                </a:lnTo>
                <a:lnTo>
                  <a:pt x="2133810" y="39719"/>
                </a:lnTo>
                <a:lnTo>
                  <a:pt x="2171549" y="22294"/>
                </a:lnTo>
                <a:lnTo>
                  <a:pt x="2209818" y="9431"/>
                </a:lnTo>
                <a:lnTo>
                  <a:pt x="2248727" y="1781"/>
                </a:lnTo>
                <a:lnTo>
                  <a:pt x="2288389" y="0"/>
                </a:lnTo>
                <a:lnTo>
                  <a:pt x="2328913" y="4739"/>
                </a:lnTo>
                <a:lnTo>
                  <a:pt x="2370412" y="16654"/>
                </a:lnTo>
                <a:lnTo>
                  <a:pt x="2414649" y="38106"/>
                </a:lnTo>
                <a:lnTo>
                  <a:pt x="2454900" y="66148"/>
                </a:lnTo>
                <a:lnTo>
                  <a:pt x="2492444" y="98699"/>
                </a:lnTo>
                <a:lnTo>
                  <a:pt x="2528563" y="133677"/>
                </a:lnTo>
                <a:lnTo>
                  <a:pt x="2564536" y="168999"/>
                </a:lnTo>
                <a:lnTo>
                  <a:pt x="2601642" y="202582"/>
                </a:lnTo>
                <a:lnTo>
                  <a:pt x="2638571" y="231167"/>
                </a:lnTo>
                <a:lnTo>
                  <a:pt x="2676793" y="256165"/>
                </a:lnTo>
                <a:lnTo>
                  <a:pt x="2716235" y="277773"/>
                </a:lnTo>
                <a:lnTo>
                  <a:pt x="2756825" y="296184"/>
                </a:lnTo>
                <a:lnTo>
                  <a:pt x="2798491" y="311593"/>
                </a:lnTo>
                <a:lnTo>
                  <a:pt x="2841160" y="324194"/>
                </a:lnTo>
                <a:lnTo>
                  <a:pt x="2884760" y="334183"/>
                </a:lnTo>
                <a:lnTo>
                  <a:pt x="2929219" y="341753"/>
                </a:lnTo>
                <a:lnTo>
                  <a:pt x="2974463" y="347100"/>
                </a:lnTo>
                <a:lnTo>
                  <a:pt x="3020422" y="350417"/>
                </a:lnTo>
                <a:lnTo>
                  <a:pt x="3067022" y="351900"/>
                </a:lnTo>
                <a:lnTo>
                  <a:pt x="4355672" y="351900"/>
                </a:lnTo>
                <a:lnTo>
                  <a:pt x="4383160" y="359083"/>
                </a:lnTo>
                <a:lnTo>
                  <a:pt x="4431210" y="372641"/>
                </a:lnTo>
                <a:lnTo>
                  <a:pt x="4479099" y="387108"/>
                </a:lnTo>
                <a:lnTo>
                  <a:pt x="4526826" y="402431"/>
                </a:lnTo>
                <a:lnTo>
                  <a:pt x="4567338" y="416166"/>
                </a:lnTo>
                <a:close/>
              </a:path>
              <a:path w="7151370" h="2350134">
                <a:moveTo>
                  <a:pt x="7151296" y="2349799"/>
                </a:moveTo>
                <a:lnTo>
                  <a:pt x="0" y="2349799"/>
                </a:lnTo>
                <a:lnTo>
                  <a:pt x="0" y="170685"/>
                </a:lnTo>
                <a:lnTo>
                  <a:pt x="66478" y="127700"/>
                </a:lnTo>
                <a:lnTo>
                  <a:pt x="103228" y="110168"/>
                </a:lnTo>
                <a:lnTo>
                  <a:pt x="140338" y="96067"/>
                </a:lnTo>
                <a:lnTo>
                  <a:pt x="177791" y="85223"/>
                </a:lnTo>
                <a:lnTo>
                  <a:pt x="215569" y="77461"/>
                </a:lnTo>
                <a:lnTo>
                  <a:pt x="253655" y="72607"/>
                </a:lnTo>
                <a:lnTo>
                  <a:pt x="292031" y="70488"/>
                </a:lnTo>
                <a:lnTo>
                  <a:pt x="330680" y="70929"/>
                </a:lnTo>
                <a:lnTo>
                  <a:pt x="369584" y="73756"/>
                </a:lnTo>
                <a:lnTo>
                  <a:pt x="408725" y="78795"/>
                </a:lnTo>
                <a:lnTo>
                  <a:pt x="448087" y="85873"/>
                </a:lnTo>
                <a:lnTo>
                  <a:pt x="487651" y="94815"/>
                </a:lnTo>
                <a:lnTo>
                  <a:pt x="527400" y="105446"/>
                </a:lnTo>
                <a:lnTo>
                  <a:pt x="567316" y="117594"/>
                </a:lnTo>
                <a:lnTo>
                  <a:pt x="607382" y="131084"/>
                </a:lnTo>
                <a:lnTo>
                  <a:pt x="647581" y="145742"/>
                </a:lnTo>
                <a:lnTo>
                  <a:pt x="687894" y="161394"/>
                </a:lnTo>
                <a:lnTo>
                  <a:pt x="728305" y="177866"/>
                </a:lnTo>
                <a:lnTo>
                  <a:pt x="768795" y="194984"/>
                </a:lnTo>
                <a:lnTo>
                  <a:pt x="971830" y="284170"/>
                </a:lnTo>
                <a:lnTo>
                  <a:pt x="1012430" y="301508"/>
                </a:lnTo>
                <a:lnTo>
                  <a:pt x="1052988" y="318274"/>
                </a:lnTo>
                <a:lnTo>
                  <a:pt x="1093485" y="334294"/>
                </a:lnTo>
                <a:lnTo>
                  <a:pt x="1133904" y="349393"/>
                </a:lnTo>
                <a:lnTo>
                  <a:pt x="1174228" y="363398"/>
                </a:lnTo>
                <a:lnTo>
                  <a:pt x="1214438" y="376134"/>
                </a:lnTo>
                <a:lnTo>
                  <a:pt x="1254518" y="387427"/>
                </a:lnTo>
                <a:lnTo>
                  <a:pt x="1294449" y="397104"/>
                </a:lnTo>
                <a:lnTo>
                  <a:pt x="1334215" y="404991"/>
                </a:lnTo>
                <a:lnTo>
                  <a:pt x="1373798" y="410913"/>
                </a:lnTo>
                <a:lnTo>
                  <a:pt x="1413179" y="414695"/>
                </a:lnTo>
                <a:lnTo>
                  <a:pt x="1452343" y="416166"/>
                </a:lnTo>
                <a:lnTo>
                  <a:pt x="4567338" y="416166"/>
                </a:lnTo>
                <a:lnTo>
                  <a:pt x="4574392" y="418557"/>
                </a:lnTo>
                <a:lnTo>
                  <a:pt x="4621798" y="435436"/>
                </a:lnTo>
                <a:lnTo>
                  <a:pt x="4669043" y="453013"/>
                </a:lnTo>
                <a:lnTo>
                  <a:pt x="4716129" y="471238"/>
                </a:lnTo>
                <a:lnTo>
                  <a:pt x="4763055" y="490056"/>
                </a:lnTo>
                <a:lnTo>
                  <a:pt x="4809823" y="509418"/>
                </a:lnTo>
                <a:lnTo>
                  <a:pt x="4856432" y="529269"/>
                </a:lnTo>
                <a:lnTo>
                  <a:pt x="4949175" y="570231"/>
                </a:lnTo>
                <a:lnTo>
                  <a:pt x="5041288" y="612525"/>
                </a:lnTo>
                <a:lnTo>
                  <a:pt x="5314691" y="743690"/>
                </a:lnTo>
                <a:lnTo>
                  <a:pt x="5360647" y="766452"/>
                </a:lnTo>
                <a:lnTo>
                  <a:pt x="5406501" y="789775"/>
                </a:lnTo>
                <a:lnTo>
                  <a:pt x="5452051" y="813806"/>
                </a:lnTo>
                <a:lnTo>
                  <a:pt x="5497093" y="838692"/>
                </a:lnTo>
                <a:lnTo>
                  <a:pt x="5541422" y="864582"/>
                </a:lnTo>
                <a:lnTo>
                  <a:pt x="5584837" y="891623"/>
                </a:lnTo>
                <a:lnTo>
                  <a:pt x="5627133" y="919964"/>
                </a:lnTo>
                <a:lnTo>
                  <a:pt x="5668106" y="949752"/>
                </a:lnTo>
                <a:lnTo>
                  <a:pt x="5707555" y="981135"/>
                </a:lnTo>
                <a:lnTo>
                  <a:pt x="5745274" y="1014261"/>
                </a:lnTo>
                <a:lnTo>
                  <a:pt x="5781060" y="1049277"/>
                </a:lnTo>
                <a:lnTo>
                  <a:pt x="5814710" y="1086332"/>
                </a:lnTo>
                <a:lnTo>
                  <a:pt x="5846021" y="1125574"/>
                </a:lnTo>
                <a:lnTo>
                  <a:pt x="5874789" y="1167150"/>
                </a:lnTo>
                <a:lnTo>
                  <a:pt x="5900923" y="1211034"/>
                </a:lnTo>
                <a:lnTo>
                  <a:pt x="5924769" y="1256289"/>
                </a:lnTo>
                <a:lnTo>
                  <a:pt x="5947256" y="1302341"/>
                </a:lnTo>
                <a:lnTo>
                  <a:pt x="5969312" y="1348616"/>
                </a:lnTo>
                <a:lnTo>
                  <a:pt x="5991865" y="1394538"/>
                </a:lnTo>
                <a:lnTo>
                  <a:pt x="6015843" y="1439534"/>
                </a:lnTo>
                <a:lnTo>
                  <a:pt x="6042176" y="1483029"/>
                </a:lnTo>
                <a:lnTo>
                  <a:pt x="6071791" y="1524448"/>
                </a:lnTo>
                <a:lnTo>
                  <a:pt x="6103217" y="1560681"/>
                </a:lnTo>
                <a:lnTo>
                  <a:pt x="6137932" y="1593671"/>
                </a:lnTo>
                <a:lnTo>
                  <a:pt x="6175570" y="1623282"/>
                </a:lnTo>
                <a:lnTo>
                  <a:pt x="6215765" y="1649379"/>
                </a:lnTo>
                <a:lnTo>
                  <a:pt x="6258152" y="1671825"/>
                </a:lnTo>
                <a:lnTo>
                  <a:pt x="6302363" y="1690485"/>
                </a:lnTo>
                <a:lnTo>
                  <a:pt x="6348032" y="1705223"/>
                </a:lnTo>
                <a:lnTo>
                  <a:pt x="6394793" y="1715904"/>
                </a:lnTo>
                <a:lnTo>
                  <a:pt x="6442281" y="1722391"/>
                </a:lnTo>
                <a:lnTo>
                  <a:pt x="6490128" y="1724548"/>
                </a:lnTo>
                <a:lnTo>
                  <a:pt x="6910549" y="1724548"/>
                </a:lnTo>
                <a:lnTo>
                  <a:pt x="6928375" y="1739800"/>
                </a:lnTo>
                <a:lnTo>
                  <a:pt x="6958591" y="1777961"/>
                </a:lnTo>
                <a:lnTo>
                  <a:pt x="6983812" y="1821193"/>
                </a:lnTo>
                <a:lnTo>
                  <a:pt x="7004942" y="1867308"/>
                </a:lnTo>
                <a:lnTo>
                  <a:pt x="7022884" y="1914116"/>
                </a:lnTo>
                <a:lnTo>
                  <a:pt x="7039559" y="1961565"/>
                </a:lnTo>
                <a:lnTo>
                  <a:pt x="7055625" y="2009222"/>
                </a:lnTo>
                <a:lnTo>
                  <a:pt x="7071079" y="2057081"/>
                </a:lnTo>
                <a:lnTo>
                  <a:pt x="7085921" y="2105133"/>
                </a:lnTo>
                <a:lnTo>
                  <a:pt x="7100150" y="2153370"/>
                </a:lnTo>
                <a:lnTo>
                  <a:pt x="7113762" y="2201784"/>
                </a:lnTo>
                <a:lnTo>
                  <a:pt x="7126757" y="2250368"/>
                </a:lnTo>
                <a:lnTo>
                  <a:pt x="7139134" y="2299113"/>
                </a:lnTo>
                <a:lnTo>
                  <a:pt x="7150890" y="2348011"/>
                </a:lnTo>
                <a:lnTo>
                  <a:pt x="7151296" y="2349799"/>
                </a:lnTo>
                <a:close/>
              </a:path>
              <a:path w="7151370" h="2350134">
                <a:moveTo>
                  <a:pt x="4355672" y="351900"/>
                </a:moveTo>
                <a:lnTo>
                  <a:pt x="3067022" y="351900"/>
                </a:lnTo>
                <a:lnTo>
                  <a:pt x="3114191" y="351743"/>
                </a:lnTo>
                <a:lnTo>
                  <a:pt x="3161857" y="350140"/>
                </a:lnTo>
                <a:lnTo>
                  <a:pt x="3209947" y="347287"/>
                </a:lnTo>
                <a:lnTo>
                  <a:pt x="3258389" y="343377"/>
                </a:lnTo>
                <a:lnTo>
                  <a:pt x="3307112" y="338605"/>
                </a:lnTo>
                <a:lnTo>
                  <a:pt x="3356041" y="333166"/>
                </a:lnTo>
                <a:lnTo>
                  <a:pt x="3552385" y="308629"/>
                </a:lnTo>
                <a:lnTo>
                  <a:pt x="3649920" y="297416"/>
                </a:lnTo>
                <a:lnTo>
                  <a:pt x="3698276" y="292754"/>
                </a:lnTo>
                <a:lnTo>
                  <a:pt x="3746259" y="288981"/>
                </a:lnTo>
                <a:lnTo>
                  <a:pt x="3793799" y="286293"/>
                </a:lnTo>
                <a:lnTo>
                  <a:pt x="3843820" y="284868"/>
                </a:lnTo>
                <a:lnTo>
                  <a:pt x="3893675" y="284979"/>
                </a:lnTo>
                <a:lnTo>
                  <a:pt x="3943365" y="286574"/>
                </a:lnTo>
                <a:lnTo>
                  <a:pt x="3992888" y="289602"/>
                </a:lnTo>
                <a:lnTo>
                  <a:pt x="4042246" y="294008"/>
                </a:lnTo>
                <a:lnTo>
                  <a:pt x="4091440" y="299742"/>
                </a:lnTo>
                <a:lnTo>
                  <a:pt x="4140468" y="306750"/>
                </a:lnTo>
                <a:lnTo>
                  <a:pt x="4189333" y="314981"/>
                </a:lnTo>
                <a:lnTo>
                  <a:pt x="4238034" y="324382"/>
                </a:lnTo>
                <a:lnTo>
                  <a:pt x="4286572" y="334901"/>
                </a:lnTo>
                <a:lnTo>
                  <a:pt x="4334947" y="346485"/>
                </a:lnTo>
                <a:lnTo>
                  <a:pt x="4355672" y="351900"/>
                </a:lnTo>
                <a:close/>
              </a:path>
              <a:path w="7151370" h="2350134">
                <a:moveTo>
                  <a:pt x="6910549" y="1724548"/>
                </a:moveTo>
                <a:lnTo>
                  <a:pt x="6490128" y="1724548"/>
                </a:lnTo>
                <a:lnTo>
                  <a:pt x="6537969" y="1722241"/>
                </a:lnTo>
                <a:lnTo>
                  <a:pt x="6585437" y="1715333"/>
                </a:lnTo>
                <a:lnTo>
                  <a:pt x="6638546" y="1703000"/>
                </a:lnTo>
                <a:lnTo>
                  <a:pt x="6691926" y="1689652"/>
                </a:lnTo>
                <a:lnTo>
                  <a:pt x="6745143" y="1679683"/>
                </a:lnTo>
                <a:lnTo>
                  <a:pt x="6797761" y="1677486"/>
                </a:lnTo>
                <a:lnTo>
                  <a:pt x="6849345" y="1687455"/>
                </a:lnTo>
                <a:lnTo>
                  <a:pt x="6892261" y="1708902"/>
                </a:lnTo>
                <a:lnTo>
                  <a:pt x="6910549" y="1724548"/>
                </a:lnTo>
                <a:close/>
              </a:path>
            </a:pathLst>
          </a:custGeom>
          <a:solidFill>
            <a:srgbClr val="FAC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880" y="3345010"/>
            <a:ext cx="395605" cy="4447540"/>
          </a:xfrm>
          <a:custGeom>
            <a:avLst/>
            <a:gdLst/>
            <a:ahLst/>
            <a:cxnLst/>
            <a:rect l="l" t="t" r="r" b="b"/>
            <a:pathLst>
              <a:path w="395605" h="4447540">
                <a:moveTo>
                  <a:pt x="307404" y="3836385"/>
                </a:moveTo>
                <a:lnTo>
                  <a:pt x="320220" y="3691721"/>
                </a:lnTo>
                <a:lnTo>
                  <a:pt x="330844" y="3545639"/>
                </a:lnTo>
                <a:lnTo>
                  <a:pt x="339178" y="3398791"/>
                </a:lnTo>
                <a:lnTo>
                  <a:pt x="345186" y="3251833"/>
                </a:lnTo>
                <a:lnTo>
                  <a:pt x="348876" y="3104796"/>
                </a:lnTo>
                <a:lnTo>
                  <a:pt x="350259" y="2957715"/>
                </a:lnTo>
                <a:lnTo>
                  <a:pt x="357272" y="2941509"/>
                </a:lnTo>
                <a:lnTo>
                  <a:pt x="372654" y="2936115"/>
                </a:lnTo>
                <a:lnTo>
                  <a:pt x="388019" y="2941521"/>
                </a:lnTo>
                <a:lnTo>
                  <a:pt x="394981" y="2957715"/>
                </a:lnTo>
                <a:lnTo>
                  <a:pt x="393653" y="3103039"/>
                </a:lnTo>
                <a:lnTo>
                  <a:pt x="390009" y="3249476"/>
                </a:lnTo>
                <a:lnTo>
                  <a:pt x="384016" y="3396409"/>
                </a:lnTo>
                <a:lnTo>
                  <a:pt x="375697" y="3543227"/>
                </a:lnTo>
                <a:lnTo>
                  <a:pt x="365063" y="3689897"/>
                </a:lnTo>
                <a:lnTo>
                  <a:pt x="352126" y="3836385"/>
                </a:lnTo>
                <a:lnTo>
                  <a:pt x="329765" y="3858746"/>
                </a:lnTo>
                <a:lnTo>
                  <a:pt x="321360" y="3856945"/>
                </a:lnTo>
                <a:lnTo>
                  <a:pt x="313929" y="3852080"/>
                </a:lnTo>
                <a:lnTo>
                  <a:pt x="308826" y="3844957"/>
                </a:lnTo>
                <a:lnTo>
                  <a:pt x="307404" y="3836385"/>
                </a:lnTo>
                <a:close/>
              </a:path>
              <a:path w="395605" h="4447540">
                <a:moveTo>
                  <a:pt x="106927" y="21542"/>
                </a:moveTo>
                <a:lnTo>
                  <a:pt x="113073" y="5360"/>
                </a:lnTo>
                <a:lnTo>
                  <a:pt x="128168" y="0"/>
                </a:lnTo>
                <a:lnTo>
                  <a:pt x="143823" y="5410"/>
                </a:lnTo>
                <a:lnTo>
                  <a:pt x="154169" y="70645"/>
                </a:lnTo>
                <a:lnTo>
                  <a:pt x="182451" y="758410"/>
                </a:lnTo>
                <a:lnTo>
                  <a:pt x="186993" y="978213"/>
                </a:lnTo>
                <a:lnTo>
                  <a:pt x="192393" y="2121968"/>
                </a:lnTo>
                <a:lnTo>
                  <a:pt x="187375" y="3415319"/>
                </a:lnTo>
                <a:lnTo>
                  <a:pt x="170928" y="4122803"/>
                </a:lnTo>
                <a:lnTo>
                  <a:pt x="159642" y="4425887"/>
                </a:lnTo>
                <a:lnTo>
                  <a:pt x="153407" y="4439049"/>
                </a:lnTo>
                <a:lnTo>
                  <a:pt x="153407" y="1746646"/>
                </a:lnTo>
                <a:lnTo>
                  <a:pt x="151289" y="1334921"/>
                </a:lnTo>
                <a:lnTo>
                  <a:pt x="133346" y="627514"/>
                </a:lnTo>
                <a:lnTo>
                  <a:pt x="106927" y="21542"/>
                </a:lnTo>
                <a:close/>
              </a:path>
              <a:path w="395605" h="4447540">
                <a:moveTo>
                  <a:pt x="114920" y="4425887"/>
                </a:moveTo>
                <a:lnTo>
                  <a:pt x="118858" y="4327622"/>
                </a:lnTo>
                <a:lnTo>
                  <a:pt x="139165" y="3625823"/>
                </a:lnTo>
                <a:lnTo>
                  <a:pt x="153407" y="1746646"/>
                </a:lnTo>
                <a:lnTo>
                  <a:pt x="153407" y="4439049"/>
                </a:lnTo>
                <a:lnTo>
                  <a:pt x="151985" y="4442052"/>
                </a:lnTo>
                <a:lnTo>
                  <a:pt x="136388" y="4447450"/>
                </a:lnTo>
                <a:lnTo>
                  <a:pt x="121238" y="4442067"/>
                </a:lnTo>
                <a:lnTo>
                  <a:pt x="114920" y="4425887"/>
                </a:lnTo>
                <a:close/>
              </a:path>
              <a:path w="395605" h="4447540">
                <a:moveTo>
                  <a:pt x="8563" y="506793"/>
                </a:moveTo>
                <a:lnTo>
                  <a:pt x="15150" y="490587"/>
                </a:lnTo>
                <a:lnTo>
                  <a:pt x="30390" y="485205"/>
                </a:lnTo>
                <a:lnTo>
                  <a:pt x="45897" y="490618"/>
                </a:lnTo>
                <a:lnTo>
                  <a:pt x="53285" y="506793"/>
                </a:lnTo>
                <a:lnTo>
                  <a:pt x="54290" y="559395"/>
                </a:lnTo>
                <a:lnTo>
                  <a:pt x="54702" y="612001"/>
                </a:lnTo>
                <a:lnTo>
                  <a:pt x="54521" y="664604"/>
                </a:lnTo>
                <a:lnTo>
                  <a:pt x="53747" y="717201"/>
                </a:lnTo>
                <a:lnTo>
                  <a:pt x="52380" y="769785"/>
                </a:lnTo>
                <a:lnTo>
                  <a:pt x="50420" y="822353"/>
                </a:lnTo>
                <a:lnTo>
                  <a:pt x="47868" y="874898"/>
                </a:lnTo>
                <a:lnTo>
                  <a:pt x="44722" y="927417"/>
                </a:lnTo>
                <a:lnTo>
                  <a:pt x="20951" y="948925"/>
                </a:lnTo>
                <a:lnTo>
                  <a:pt x="9980" y="945009"/>
                </a:lnTo>
                <a:lnTo>
                  <a:pt x="9980" y="612001"/>
                </a:lnTo>
                <a:lnTo>
                  <a:pt x="9568" y="559395"/>
                </a:lnTo>
                <a:lnTo>
                  <a:pt x="8563" y="506793"/>
                </a:lnTo>
                <a:close/>
              </a:path>
              <a:path w="395605" h="4447540">
                <a:moveTo>
                  <a:pt x="0" y="927417"/>
                </a:moveTo>
                <a:lnTo>
                  <a:pt x="3145" y="874899"/>
                </a:lnTo>
                <a:lnTo>
                  <a:pt x="5698" y="822353"/>
                </a:lnTo>
                <a:lnTo>
                  <a:pt x="7658" y="769786"/>
                </a:lnTo>
                <a:lnTo>
                  <a:pt x="9025" y="717201"/>
                </a:lnTo>
                <a:lnTo>
                  <a:pt x="9799" y="664605"/>
                </a:lnTo>
                <a:lnTo>
                  <a:pt x="9980" y="612001"/>
                </a:lnTo>
                <a:lnTo>
                  <a:pt x="9980" y="945009"/>
                </a:lnTo>
                <a:lnTo>
                  <a:pt x="5929" y="943564"/>
                </a:lnTo>
                <a:lnTo>
                  <a:pt x="0" y="927417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2056" y="3345010"/>
            <a:ext cx="395605" cy="4447540"/>
          </a:xfrm>
          <a:custGeom>
            <a:avLst/>
            <a:gdLst/>
            <a:ahLst/>
            <a:cxnLst/>
            <a:rect l="l" t="t" r="r" b="b"/>
            <a:pathLst>
              <a:path w="395605" h="4447540">
                <a:moveTo>
                  <a:pt x="87577" y="3836385"/>
                </a:moveTo>
                <a:lnTo>
                  <a:pt x="74761" y="3691721"/>
                </a:lnTo>
                <a:lnTo>
                  <a:pt x="64136" y="3545639"/>
                </a:lnTo>
                <a:lnTo>
                  <a:pt x="55802" y="3398791"/>
                </a:lnTo>
                <a:lnTo>
                  <a:pt x="49795" y="3251833"/>
                </a:lnTo>
                <a:lnTo>
                  <a:pt x="46105" y="3104796"/>
                </a:lnTo>
                <a:lnTo>
                  <a:pt x="44722" y="2957715"/>
                </a:lnTo>
                <a:lnTo>
                  <a:pt x="37708" y="2941509"/>
                </a:lnTo>
                <a:lnTo>
                  <a:pt x="22326" y="2936115"/>
                </a:lnTo>
                <a:lnTo>
                  <a:pt x="6962" y="2941521"/>
                </a:lnTo>
                <a:lnTo>
                  <a:pt x="0" y="2957715"/>
                </a:lnTo>
                <a:lnTo>
                  <a:pt x="1328" y="3103039"/>
                </a:lnTo>
                <a:lnTo>
                  <a:pt x="4971" y="3249476"/>
                </a:lnTo>
                <a:lnTo>
                  <a:pt x="10964" y="3396409"/>
                </a:lnTo>
                <a:lnTo>
                  <a:pt x="19283" y="3543227"/>
                </a:lnTo>
                <a:lnTo>
                  <a:pt x="29917" y="3689897"/>
                </a:lnTo>
                <a:lnTo>
                  <a:pt x="42855" y="3836385"/>
                </a:lnTo>
                <a:lnTo>
                  <a:pt x="65216" y="3858746"/>
                </a:lnTo>
                <a:lnTo>
                  <a:pt x="73621" y="3856945"/>
                </a:lnTo>
                <a:lnTo>
                  <a:pt x="81051" y="3852080"/>
                </a:lnTo>
                <a:lnTo>
                  <a:pt x="86154" y="3844957"/>
                </a:lnTo>
                <a:lnTo>
                  <a:pt x="87577" y="3836385"/>
                </a:lnTo>
                <a:close/>
              </a:path>
              <a:path w="395605" h="4447540">
                <a:moveTo>
                  <a:pt x="288053" y="21542"/>
                </a:moveTo>
                <a:lnTo>
                  <a:pt x="281907" y="5360"/>
                </a:lnTo>
                <a:lnTo>
                  <a:pt x="266813" y="0"/>
                </a:lnTo>
                <a:lnTo>
                  <a:pt x="251158" y="5410"/>
                </a:lnTo>
                <a:lnTo>
                  <a:pt x="240812" y="70645"/>
                </a:lnTo>
                <a:lnTo>
                  <a:pt x="212530" y="758410"/>
                </a:lnTo>
                <a:lnTo>
                  <a:pt x="207988" y="978213"/>
                </a:lnTo>
                <a:lnTo>
                  <a:pt x="202588" y="2121968"/>
                </a:lnTo>
                <a:lnTo>
                  <a:pt x="207605" y="3415319"/>
                </a:lnTo>
                <a:lnTo>
                  <a:pt x="224052" y="4122803"/>
                </a:lnTo>
                <a:lnTo>
                  <a:pt x="235338" y="4425887"/>
                </a:lnTo>
                <a:lnTo>
                  <a:pt x="241573" y="4439049"/>
                </a:lnTo>
                <a:lnTo>
                  <a:pt x="241573" y="1746646"/>
                </a:lnTo>
                <a:lnTo>
                  <a:pt x="243691" y="1334921"/>
                </a:lnTo>
                <a:lnTo>
                  <a:pt x="261635" y="627514"/>
                </a:lnTo>
                <a:lnTo>
                  <a:pt x="288053" y="21542"/>
                </a:lnTo>
                <a:close/>
              </a:path>
              <a:path w="395605" h="4447540">
                <a:moveTo>
                  <a:pt x="280060" y="4425887"/>
                </a:moveTo>
                <a:lnTo>
                  <a:pt x="276122" y="4327622"/>
                </a:lnTo>
                <a:lnTo>
                  <a:pt x="255815" y="3625823"/>
                </a:lnTo>
                <a:lnTo>
                  <a:pt x="241573" y="1746646"/>
                </a:lnTo>
                <a:lnTo>
                  <a:pt x="241573" y="4439049"/>
                </a:lnTo>
                <a:lnTo>
                  <a:pt x="242995" y="4442052"/>
                </a:lnTo>
                <a:lnTo>
                  <a:pt x="258592" y="4447450"/>
                </a:lnTo>
                <a:lnTo>
                  <a:pt x="273743" y="4442067"/>
                </a:lnTo>
                <a:lnTo>
                  <a:pt x="280060" y="4425887"/>
                </a:lnTo>
                <a:close/>
              </a:path>
              <a:path w="395605" h="4447540">
                <a:moveTo>
                  <a:pt x="386418" y="506793"/>
                </a:moveTo>
                <a:lnTo>
                  <a:pt x="379831" y="490587"/>
                </a:lnTo>
                <a:lnTo>
                  <a:pt x="364590" y="485205"/>
                </a:lnTo>
                <a:lnTo>
                  <a:pt x="349083" y="490618"/>
                </a:lnTo>
                <a:lnTo>
                  <a:pt x="341696" y="506793"/>
                </a:lnTo>
                <a:lnTo>
                  <a:pt x="340690" y="559395"/>
                </a:lnTo>
                <a:lnTo>
                  <a:pt x="340278" y="612001"/>
                </a:lnTo>
                <a:lnTo>
                  <a:pt x="340459" y="664604"/>
                </a:lnTo>
                <a:lnTo>
                  <a:pt x="341233" y="717201"/>
                </a:lnTo>
                <a:lnTo>
                  <a:pt x="342600" y="769785"/>
                </a:lnTo>
                <a:lnTo>
                  <a:pt x="344560" y="822353"/>
                </a:lnTo>
                <a:lnTo>
                  <a:pt x="347113" y="874898"/>
                </a:lnTo>
                <a:lnTo>
                  <a:pt x="350259" y="927417"/>
                </a:lnTo>
                <a:lnTo>
                  <a:pt x="374030" y="948925"/>
                </a:lnTo>
                <a:lnTo>
                  <a:pt x="385001" y="945009"/>
                </a:lnTo>
                <a:lnTo>
                  <a:pt x="385001" y="612001"/>
                </a:lnTo>
                <a:lnTo>
                  <a:pt x="385413" y="559395"/>
                </a:lnTo>
                <a:lnTo>
                  <a:pt x="386418" y="506793"/>
                </a:lnTo>
                <a:close/>
              </a:path>
              <a:path w="395605" h="4447540">
                <a:moveTo>
                  <a:pt x="394981" y="927417"/>
                </a:moveTo>
                <a:lnTo>
                  <a:pt x="391835" y="874899"/>
                </a:lnTo>
                <a:lnTo>
                  <a:pt x="389282" y="822353"/>
                </a:lnTo>
                <a:lnTo>
                  <a:pt x="387323" y="769786"/>
                </a:lnTo>
                <a:lnTo>
                  <a:pt x="385956" y="717201"/>
                </a:lnTo>
                <a:lnTo>
                  <a:pt x="385182" y="664605"/>
                </a:lnTo>
                <a:lnTo>
                  <a:pt x="385001" y="612001"/>
                </a:lnTo>
                <a:lnTo>
                  <a:pt x="385001" y="945009"/>
                </a:lnTo>
                <a:lnTo>
                  <a:pt x="389052" y="943564"/>
                </a:lnTo>
                <a:lnTo>
                  <a:pt x="394981" y="927417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5304" y="7697665"/>
            <a:ext cx="1168121" cy="24403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012185" y="9943172"/>
            <a:ext cx="458470" cy="247650"/>
            <a:chOff x="16012185" y="9943172"/>
            <a:chExt cx="458470" cy="247650"/>
          </a:xfrm>
        </p:grpSpPr>
        <p:sp>
          <p:nvSpPr>
            <p:cNvPr id="8" name="object 8"/>
            <p:cNvSpPr/>
            <p:nvPr/>
          </p:nvSpPr>
          <p:spPr>
            <a:xfrm>
              <a:off x="16030255" y="9961241"/>
              <a:ext cx="422275" cy="211454"/>
            </a:xfrm>
            <a:custGeom>
              <a:avLst/>
              <a:gdLst/>
              <a:ahLst/>
              <a:cxnLst/>
              <a:rect l="l" t="t" r="r" b="b"/>
              <a:pathLst>
                <a:path w="422275" h="211454">
                  <a:moveTo>
                    <a:pt x="213974" y="211385"/>
                  </a:moveTo>
                  <a:lnTo>
                    <a:pt x="84681" y="160233"/>
                  </a:lnTo>
                  <a:lnTo>
                    <a:pt x="18565" y="85394"/>
                  </a:lnTo>
                  <a:lnTo>
                    <a:pt x="0" y="47069"/>
                  </a:lnTo>
                  <a:lnTo>
                    <a:pt x="184965" y="0"/>
                  </a:lnTo>
                  <a:lnTo>
                    <a:pt x="316828" y="52744"/>
                  </a:lnTo>
                  <a:lnTo>
                    <a:pt x="395794" y="135545"/>
                  </a:lnTo>
                  <a:lnTo>
                    <a:pt x="422071" y="178647"/>
                  </a:lnTo>
                  <a:lnTo>
                    <a:pt x="213974" y="211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0255" y="9961241"/>
              <a:ext cx="422275" cy="211454"/>
            </a:xfrm>
            <a:custGeom>
              <a:avLst/>
              <a:gdLst/>
              <a:ahLst/>
              <a:cxnLst/>
              <a:rect l="l" t="t" r="r" b="b"/>
              <a:pathLst>
                <a:path w="422275" h="211454">
                  <a:moveTo>
                    <a:pt x="422071" y="178647"/>
                  </a:moveTo>
                  <a:lnTo>
                    <a:pt x="395794" y="135545"/>
                  </a:lnTo>
                  <a:lnTo>
                    <a:pt x="316827" y="52744"/>
                  </a:lnTo>
                  <a:lnTo>
                    <a:pt x="184964" y="0"/>
                  </a:lnTo>
                  <a:lnTo>
                    <a:pt x="0" y="47069"/>
                  </a:lnTo>
                  <a:lnTo>
                    <a:pt x="18565" y="85394"/>
                  </a:lnTo>
                  <a:lnTo>
                    <a:pt x="84681" y="160233"/>
                  </a:lnTo>
                  <a:lnTo>
                    <a:pt x="213974" y="211385"/>
                  </a:lnTo>
                  <a:lnTo>
                    <a:pt x="422071" y="178647"/>
                  </a:lnTo>
                </a:path>
              </a:pathLst>
            </a:custGeom>
            <a:ln w="3613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019780" y="9580291"/>
            <a:ext cx="393065" cy="309880"/>
            <a:chOff x="16019780" y="9580291"/>
            <a:chExt cx="393065" cy="309880"/>
          </a:xfrm>
        </p:grpSpPr>
        <p:sp>
          <p:nvSpPr>
            <p:cNvPr id="11" name="object 11"/>
            <p:cNvSpPr/>
            <p:nvPr/>
          </p:nvSpPr>
          <p:spPr>
            <a:xfrm>
              <a:off x="16037849" y="9598360"/>
              <a:ext cx="356870" cy="273685"/>
            </a:xfrm>
            <a:custGeom>
              <a:avLst/>
              <a:gdLst/>
              <a:ahLst/>
              <a:cxnLst/>
              <a:rect l="l" t="t" r="r" b="b"/>
              <a:pathLst>
                <a:path w="356869" h="273684">
                  <a:moveTo>
                    <a:pt x="41853" y="273549"/>
                  </a:moveTo>
                  <a:lnTo>
                    <a:pt x="0" y="265696"/>
                  </a:lnTo>
                  <a:lnTo>
                    <a:pt x="72109" y="88961"/>
                  </a:lnTo>
                  <a:lnTo>
                    <a:pt x="192908" y="14276"/>
                  </a:lnTo>
                  <a:lnTo>
                    <a:pt x="306430" y="0"/>
                  </a:lnTo>
                  <a:lnTo>
                    <a:pt x="356708" y="4494"/>
                  </a:lnTo>
                  <a:lnTo>
                    <a:pt x="259326" y="191304"/>
                  </a:lnTo>
                  <a:lnTo>
                    <a:pt x="141334" y="264871"/>
                  </a:lnTo>
                  <a:lnTo>
                    <a:pt x="41853" y="273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37849" y="9598360"/>
              <a:ext cx="356870" cy="273685"/>
            </a:xfrm>
            <a:custGeom>
              <a:avLst/>
              <a:gdLst/>
              <a:ahLst/>
              <a:cxnLst/>
              <a:rect l="l" t="t" r="r" b="b"/>
              <a:pathLst>
                <a:path w="356869" h="273684">
                  <a:moveTo>
                    <a:pt x="356708" y="4494"/>
                  </a:moveTo>
                  <a:lnTo>
                    <a:pt x="306430" y="0"/>
                  </a:lnTo>
                  <a:lnTo>
                    <a:pt x="192908" y="14276"/>
                  </a:lnTo>
                  <a:lnTo>
                    <a:pt x="72109" y="88962"/>
                  </a:lnTo>
                  <a:lnTo>
                    <a:pt x="0" y="265696"/>
                  </a:lnTo>
                  <a:lnTo>
                    <a:pt x="41853" y="273549"/>
                  </a:lnTo>
                  <a:lnTo>
                    <a:pt x="141334" y="264871"/>
                  </a:lnTo>
                  <a:lnTo>
                    <a:pt x="259325" y="191304"/>
                  </a:lnTo>
                  <a:lnTo>
                    <a:pt x="356708" y="4494"/>
                  </a:lnTo>
                </a:path>
              </a:pathLst>
            </a:custGeom>
            <a:ln w="3613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296586" y="9833373"/>
            <a:ext cx="472440" cy="241935"/>
            <a:chOff x="14296586" y="9833373"/>
            <a:chExt cx="472440" cy="241935"/>
          </a:xfrm>
        </p:grpSpPr>
        <p:sp>
          <p:nvSpPr>
            <p:cNvPr id="14" name="object 14"/>
            <p:cNvSpPr/>
            <p:nvPr/>
          </p:nvSpPr>
          <p:spPr>
            <a:xfrm>
              <a:off x="14314656" y="9851443"/>
              <a:ext cx="436245" cy="205740"/>
            </a:xfrm>
            <a:custGeom>
              <a:avLst/>
              <a:gdLst/>
              <a:ahLst/>
              <a:cxnLst/>
              <a:rect l="l" t="t" r="r" b="b"/>
              <a:pathLst>
                <a:path w="436244" h="205740">
                  <a:moveTo>
                    <a:pt x="201935" y="205643"/>
                  </a:moveTo>
                  <a:lnTo>
                    <a:pt x="0" y="145483"/>
                  </a:lnTo>
                  <a:lnTo>
                    <a:pt x="31782" y="106264"/>
                  </a:lnTo>
                  <a:lnTo>
                    <a:pt x="121071" y="34715"/>
                  </a:lnTo>
                  <a:lnTo>
                    <a:pt x="258783" y="0"/>
                  </a:lnTo>
                  <a:lnTo>
                    <a:pt x="435833" y="71280"/>
                  </a:lnTo>
                  <a:lnTo>
                    <a:pt x="412346" y="106792"/>
                  </a:lnTo>
                  <a:lnTo>
                    <a:pt x="336882" y="172163"/>
                  </a:lnTo>
                  <a:lnTo>
                    <a:pt x="201935" y="205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14656" y="9851443"/>
              <a:ext cx="436245" cy="205740"/>
            </a:xfrm>
            <a:custGeom>
              <a:avLst/>
              <a:gdLst/>
              <a:ahLst/>
              <a:cxnLst/>
              <a:rect l="l" t="t" r="r" b="b"/>
              <a:pathLst>
                <a:path w="436244" h="205740">
                  <a:moveTo>
                    <a:pt x="0" y="145483"/>
                  </a:moveTo>
                  <a:lnTo>
                    <a:pt x="31781" y="106264"/>
                  </a:lnTo>
                  <a:lnTo>
                    <a:pt x="121071" y="34715"/>
                  </a:lnTo>
                  <a:lnTo>
                    <a:pt x="258783" y="0"/>
                  </a:lnTo>
                  <a:lnTo>
                    <a:pt x="435833" y="71280"/>
                  </a:lnTo>
                  <a:lnTo>
                    <a:pt x="412346" y="106793"/>
                  </a:lnTo>
                  <a:lnTo>
                    <a:pt x="336882" y="172163"/>
                  </a:lnTo>
                  <a:lnTo>
                    <a:pt x="201935" y="205643"/>
                  </a:lnTo>
                  <a:lnTo>
                    <a:pt x="0" y="145483"/>
                  </a:lnTo>
                </a:path>
              </a:pathLst>
            </a:custGeom>
            <a:ln w="3613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5402" y="0"/>
            <a:ext cx="7702598" cy="300067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4425350" y="9454296"/>
            <a:ext cx="354965" cy="344805"/>
            <a:chOff x="14425350" y="9454296"/>
            <a:chExt cx="354965" cy="344805"/>
          </a:xfrm>
        </p:grpSpPr>
        <p:sp>
          <p:nvSpPr>
            <p:cNvPr id="18" name="object 18"/>
            <p:cNvSpPr/>
            <p:nvPr/>
          </p:nvSpPr>
          <p:spPr>
            <a:xfrm>
              <a:off x="14443419" y="9472365"/>
              <a:ext cx="318770" cy="308610"/>
            </a:xfrm>
            <a:custGeom>
              <a:avLst/>
              <a:gdLst/>
              <a:ahLst/>
              <a:cxnLst/>
              <a:rect l="l" t="t" r="r" b="b"/>
              <a:pathLst>
                <a:path w="318769" h="308609">
                  <a:moveTo>
                    <a:pt x="276223" y="308585"/>
                  </a:moveTo>
                  <a:lnTo>
                    <a:pt x="178784" y="286737"/>
                  </a:lnTo>
                  <a:lnTo>
                    <a:pt x="71639" y="198114"/>
                  </a:lnTo>
                  <a:lnTo>
                    <a:pt x="0" y="0"/>
                  </a:lnTo>
                  <a:lnTo>
                    <a:pt x="50428" y="2240"/>
                  </a:lnTo>
                  <a:lnTo>
                    <a:pt x="161038" y="31506"/>
                  </a:lnTo>
                  <a:lnTo>
                    <a:pt x="270817" y="121612"/>
                  </a:lnTo>
                  <a:lnTo>
                    <a:pt x="318750" y="306375"/>
                  </a:lnTo>
                  <a:lnTo>
                    <a:pt x="276223" y="308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43419" y="9472365"/>
              <a:ext cx="318770" cy="308610"/>
            </a:xfrm>
            <a:custGeom>
              <a:avLst/>
              <a:gdLst/>
              <a:ahLst/>
              <a:cxnLst/>
              <a:rect l="l" t="t" r="r" b="b"/>
              <a:pathLst>
                <a:path w="318769" h="308609">
                  <a:moveTo>
                    <a:pt x="0" y="0"/>
                  </a:moveTo>
                  <a:lnTo>
                    <a:pt x="50428" y="2240"/>
                  </a:lnTo>
                  <a:lnTo>
                    <a:pt x="161038" y="31506"/>
                  </a:lnTo>
                  <a:lnTo>
                    <a:pt x="270817" y="121612"/>
                  </a:lnTo>
                  <a:lnTo>
                    <a:pt x="318750" y="306375"/>
                  </a:lnTo>
                  <a:lnTo>
                    <a:pt x="276223" y="308585"/>
                  </a:lnTo>
                  <a:lnTo>
                    <a:pt x="178783" y="286737"/>
                  </a:lnTo>
                  <a:lnTo>
                    <a:pt x="71639" y="198114"/>
                  </a:lnTo>
                  <a:lnTo>
                    <a:pt x="0" y="0"/>
                  </a:lnTo>
                </a:path>
              </a:pathLst>
            </a:custGeom>
            <a:ln w="36138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876300"/>
            <a:ext cx="2418224" cy="209233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238712" y="3300491"/>
            <a:ext cx="15098394" cy="6588759"/>
            <a:chOff x="1238712" y="3300491"/>
            <a:chExt cx="15098394" cy="6588759"/>
          </a:xfrm>
        </p:grpSpPr>
        <p:sp>
          <p:nvSpPr>
            <p:cNvPr id="22" name="object 22"/>
            <p:cNvSpPr/>
            <p:nvPr/>
          </p:nvSpPr>
          <p:spPr>
            <a:xfrm>
              <a:off x="1855058" y="7830100"/>
              <a:ext cx="1056640" cy="1960245"/>
            </a:xfrm>
            <a:custGeom>
              <a:avLst/>
              <a:gdLst/>
              <a:ahLst/>
              <a:cxnLst/>
              <a:rect l="l" t="t" r="r" b="b"/>
              <a:pathLst>
                <a:path w="1056639" h="1960245">
                  <a:moveTo>
                    <a:pt x="1056293" y="1879251"/>
                  </a:moveTo>
                  <a:lnTo>
                    <a:pt x="144885" y="1959746"/>
                  </a:lnTo>
                  <a:lnTo>
                    <a:pt x="0" y="319266"/>
                  </a:lnTo>
                  <a:lnTo>
                    <a:pt x="431127" y="0"/>
                  </a:lnTo>
                  <a:lnTo>
                    <a:pt x="911407" y="238771"/>
                  </a:lnTo>
                  <a:lnTo>
                    <a:pt x="1056293" y="1879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8712" y="3300491"/>
              <a:ext cx="15097971" cy="658828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583349" y="3290997"/>
            <a:ext cx="13570585" cy="57220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31140" marR="223520" algn="ctr">
              <a:lnSpc>
                <a:spcPts val="4350"/>
              </a:lnSpc>
              <a:spcBef>
                <a:spcPts val="620"/>
              </a:spcBef>
            </a:pPr>
            <a:r>
              <a:rPr sz="40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現</a:t>
            </a:r>
            <a:r>
              <a:rPr sz="4000" spc="-4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代</a:t>
            </a:r>
            <a:r>
              <a:rPr sz="4000" spc="-14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人</a:t>
            </a:r>
            <a:r>
              <a:rPr sz="40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常</a:t>
            </a:r>
            <a:r>
              <a:rPr sz="4000" spc="-13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見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4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40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疲</a:t>
            </a:r>
            <a:r>
              <a:rPr sz="4000" spc="-99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勞</a:t>
            </a:r>
            <a:r>
              <a:rPr sz="4000" spc="-10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原</a:t>
            </a:r>
            <a:r>
              <a:rPr sz="40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r>
              <a:rPr sz="4000" spc="-11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sz="40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以</a:t>
            </a:r>
            <a:r>
              <a:rPr sz="40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4000" spc="-9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為</a:t>
            </a:r>
            <a:r>
              <a:rPr sz="4000" spc="-1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40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理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5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心</a:t>
            </a:r>
            <a:r>
              <a:rPr sz="40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理</a:t>
            </a:r>
            <a:r>
              <a:rPr sz="4000" spc="-1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及</a:t>
            </a:r>
            <a:r>
              <a:rPr sz="4000" spc="-1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4000" spc="-48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40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習</a:t>
            </a:r>
            <a:r>
              <a:rPr sz="40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慣</a:t>
            </a:r>
            <a:r>
              <a:rPr sz="4000" spc="-9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等</a:t>
            </a:r>
            <a:r>
              <a:rPr sz="4000" spc="-1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多</a:t>
            </a:r>
            <a:r>
              <a:rPr sz="40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4000" spc="-1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方</a:t>
            </a:r>
            <a:r>
              <a:rPr sz="4000" spc="-8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面 </a:t>
            </a:r>
            <a:r>
              <a:rPr sz="4000" spc="-5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造</a:t>
            </a:r>
            <a:r>
              <a:rPr sz="4000" spc="-7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成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40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疲</a:t>
            </a:r>
            <a:r>
              <a:rPr sz="4000" spc="-99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勞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10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原</a:t>
            </a:r>
            <a:r>
              <a:rPr sz="40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4000" spc="-5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通</a:t>
            </a:r>
            <a:r>
              <a:rPr sz="40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常</a:t>
            </a:r>
            <a:r>
              <a:rPr sz="4000" spc="-4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40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現</a:t>
            </a:r>
            <a:r>
              <a:rPr sz="4000" spc="-4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代</a:t>
            </a:r>
            <a:r>
              <a:rPr sz="4000" spc="-1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4000" spc="-48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4000" spc="-1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方</a:t>
            </a:r>
            <a:r>
              <a:rPr sz="4000" spc="-8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式</a:t>
            </a:r>
            <a:r>
              <a:rPr sz="4000" spc="-10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密</a:t>
            </a:r>
            <a:r>
              <a:rPr sz="4000" spc="-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切</a:t>
            </a:r>
            <a:r>
              <a:rPr sz="40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相</a:t>
            </a:r>
            <a:r>
              <a:rPr sz="4000" spc="-6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關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84555" marR="876935" algn="ctr">
              <a:lnSpc>
                <a:spcPts val="4350"/>
              </a:lnSpc>
            </a:pPr>
            <a:r>
              <a:rPr sz="4000" spc="-10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尤</a:t>
            </a:r>
            <a:r>
              <a:rPr sz="40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4000" spc="-1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4000" spc="-1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工</a:t>
            </a:r>
            <a:r>
              <a:rPr sz="4000" spc="-5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4000" spc="-8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4000" spc="-1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家</a:t>
            </a:r>
            <a:r>
              <a:rPr sz="4000" spc="-10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庭</a:t>
            </a:r>
            <a:r>
              <a:rPr sz="4000" spc="-1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責</a:t>
            </a:r>
            <a:r>
              <a:rPr sz="4000" spc="-4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任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情</a:t>
            </a:r>
            <a:r>
              <a:rPr sz="4000" spc="-4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緒</a:t>
            </a:r>
            <a:r>
              <a:rPr sz="4000" spc="-8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困</a:t>
            </a:r>
            <a:r>
              <a:rPr sz="4000" spc="-2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擾</a:t>
            </a:r>
            <a:r>
              <a:rPr sz="4000" spc="-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4000" spc="-1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4000" spc="-48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活</a:t>
            </a:r>
            <a:r>
              <a:rPr sz="4000" spc="-8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4000" spc="-1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11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4000" spc="-3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4000" spc="-7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1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工</a:t>
            </a:r>
            <a:r>
              <a:rPr sz="4000" spc="-4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 </a:t>
            </a:r>
            <a:r>
              <a:rPr sz="40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以</a:t>
            </a:r>
            <a:r>
              <a:rPr sz="4000" spc="-1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及</a:t>
            </a:r>
            <a:r>
              <a:rPr sz="40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電</a:t>
            </a:r>
            <a:r>
              <a:rPr sz="4000" spc="-1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子</a:t>
            </a:r>
            <a:r>
              <a:rPr sz="40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設</a:t>
            </a:r>
            <a:r>
              <a:rPr sz="40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備</a:t>
            </a:r>
            <a:r>
              <a:rPr sz="40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4000" spc="-11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4000" spc="-9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等</a:t>
            </a:r>
            <a:r>
              <a:rPr sz="40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r>
              <a:rPr sz="4000" spc="-9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素</a:t>
            </a:r>
            <a:r>
              <a:rPr sz="40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 marR="5080" algn="ctr">
              <a:lnSpc>
                <a:spcPts val="4350"/>
              </a:lnSpc>
            </a:pPr>
            <a:r>
              <a:rPr sz="4000" spc="-11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4000" spc="-3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期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4000" spc="-2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眠</a:t>
            </a:r>
            <a:r>
              <a:rPr sz="40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</a:t>
            </a:r>
            <a:r>
              <a:rPr sz="4000" spc="-1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足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4000" spc="-2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眠</a:t>
            </a:r>
            <a:r>
              <a:rPr sz="4000" spc="-10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質</a:t>
            </a:r>
            <a:r>
              <a:rPr sz="4000" spc="-15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量</a:t>
            </a:r>
            <a:r>
              <a:rPr sz="4000" spc="-1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差</a:t>
            </a:r>
            <a:r>
              <a:rPr sz="4000" spc="-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40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</a:t>
            </a:r>
            <a:r>
              <a:rPr sz="4000" spc="-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規</a:t>
            </a:r>
            <a:r>
              <a:rPr sz="4000" spc="-4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律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5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作</a:t>
            </a:r>
            <a:r>
              <a:rPr sz="40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息</a:t>
            </a:r>
            <a:r>
              <a:rPr sz="4000" spc="-3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4000" spc="-7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</a:t>
            </a:r>
            <a:r>
              <a:rPr sz="4000" spc="-10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40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40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得</a:t>
            </a:r>
            <a:r>
              <a:rPr sz="4000" spc="-1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</a:t>
            </a:r>
            <a:r>
              <a:rPr sz="40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4000" spc="-10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無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法</a:t>
            </a:r>
            <a:r>
              <a:rPr sz="4000" spc="-8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完</a:t>
            </a:r>
            <a:r>
              <a:rPr sz="4000" spc="-8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全</a:t>
            </a:r>
            <a:r>
              <a:rPr sz="4000" spc="-2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 </a:t>
            </a:r>
            <a:r>
              <a:rPr sz="4000" spc="-8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4000" spc="-10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導</a:t>
            </a:r>
            <a:r>
              <a:rPr sz="4000" spc="-3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致</a:t>
            </a:r>
            <a:r>
              <a:rPr sz="40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疲</a:t>
            </a:r>
            <a:r>
              <a:rPr sz="4000" spc="-99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勞</a:t>
            </a:r>
            <a:r>
              <a:rPr sz="40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54000" marR="246379" algn="ctr">
              <a:lnSpc>
                <a:spcPts val="4350"/>
              </a:lnSpc>
            </a:pPr>
            <a:r>
              <a:rPr sz="4000" spc="-8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女</a:t>
            </a:r>
            <a:r>
              <a:rPr sz="40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4000" spc="-10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4000" spc="-15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月</a:t>
            </a:r>
            <a:r>
              <a:rPr sz="4000" spc="-3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經</a:t>
            </a:r>
            <a:r>
              <a:rPr sz="4000" spc="-3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期</a:t>
            </a:r>
            <a:r>
              <a:rPr sz="4000" spc="-7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3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懷</a:t>
            </a:r>
            <a:r>
              <a:rPr sz="4000" spc="-1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孕</a:t>
            </a:r>
            <a:r>
              <a:rPr sz="4000" spc="-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4000" spc="-15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更</a:t>
            </a:r>
            <a:r>
              <a:rPr sz="4000" spc="-12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年</a:t>
            </a:r>
            <a:r>
              <a:rPr sz="4000" spc="-3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期</a:t>
            </a:r>
            <a:r>
              <a:rPr sz="4000" spc="-9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等</a:t>
            </a:r>
            <a:r>
              <a:rPr sz="4000" spc="-3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階</a:t>
            </a:r>
            <a:r>
              <a:rPr sz="4000" spc="-4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段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4000" spc="-7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荷</a:t>
            </a:r>
            <a:r>
              <a:rPr sz="40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爾</a:t>
            </a:r>
            <a:r>
              <a:rPr sz="4000" spc="-10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蒙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48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波</a:t>
            </a:r>
            <a:r>
              <a:rPr sz="4000" spc="-3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動</a:t>
            </a:r>
            <a:r>
              <a:rPr sz="4000" spc="-10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4000" spc="-5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影</a:t>
            </a:r>
            <a:r>
              <a:rPr sz="4000" spc="-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響</a:t>
            </a:r>
            <a:r>
              <a:rPr sz="4000" spc="-1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神</a:t>
            </a:r>
            <a:r>
              <a:rPr sz="4000" spc="-3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經</a:t>
            </a:r>
            <a:r>
              <a:rPr sz="4000" spc="-11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系</a:t>
            </a:r>
            <a:r>
              <a:rPr sz="4000" spc="-1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統 </a:t>
            </a:r>
            <a:r>
              <a:rPr sz="4000" spc="-6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也</a:t>
            </a:r>
            <a:r>
              <a:rPr sz="4000" spc="-10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會</a:t>
            </a:r>
            <a:r>
              <a:rPr sz="4000" spc="-1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增</a:t>
            </a:r>
            <a:r>
              <a:rPr sz="40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加</a:t>
            </a:r>
            <a:r>
              <a:rPr sz="40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偏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000" spc="-5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風</a:t>
            </a:r>
            <a:r>
              <a:rPr sz="40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險</a:t>
            </a:r>
            <a:r>
              <a:rPr sz="40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513205" marR="1505585" indent="-635" algn="ctr">
              <a:lnSpc>
                <a:spcPts val="4350"/>
              </a:lnSpc>
            </a:pPr>
            <a:r>
              <a:rPr sz="4000" spc="-11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4000" spc="-8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些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11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sz="4000" spc="-5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能</a:t>
            </a:r>
            <a:r>
              <a:rPr sz="4000" spc="-1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4000" spc="-11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40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疾</a:t>
            </a:r>
            <a:r>
              <a:rPr sz="40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病</a:t>
            </a:r>
            <a:r>
              <a:rPr sz="4000" spc="-12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4000" spc="-48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</a:t>
            </a:r>
            <a:r>
              <a:rPr sz="40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</a:t>
            </a:r>
            <a:r>
              <a:rPr sz="40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偏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3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群</a:t>
            </a:r>
            <a:r>
              <a:rPr sz="4000" spc="-8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發</a:t>
            </a:r>
            <a:r>
              <a:rPr sz="40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000" spc="-5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0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） </a:t>
            </a:r>
            <a:r>
              <a:rPr sz="40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4000" spc="-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例</a:t>
            </a:r>
            <a:r>
              <a:rPr sz="40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：</a:t>
            </a:r>
            <a:r>
              <a:rPr sz="40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</a:t>
            </a:r>
            <a:r>
              <a:rPr sz="4000" spc="-7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4000" spc="-12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冒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2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流</a:t>
            </a:r>
            <a:r>
              <a:rPr sz="4000" spc="-7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3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40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4000" spc="-3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4000" spc="-7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40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染</a:t>
            </a:r>
            <a:r>
              <a:rPr sz="4000" spc="-5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0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40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4000" spc="-11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管</a:t>
            </a:r>
            <a:r>
              <a:rPr sz="4000" spc="-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問</a:t>
            </a:r>
            <a:r>
              <a:rPr sz="4000" spc="-4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題</a:t>
            </a:r>
            <a:r>
              <a:rPr sz="4000" spc="-8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等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57600" y="571500"/>
            <a:ext cx="10744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940" dirty="0" err="1" smtClean="0">
                <a:latin typeface="Sitka Text" panose="02000505000000020004" pitchFamily="2" charset="0"/>
              </a:rPr>
              <a:t>Abo</a:t>
            </a:r>
            <a:r>
              <a:rPr lang="en-US" sz="12000" spc="-940" dirty="0" err="1" smtClean="0">
                <a:latin typeface="Sitka Text" panose="02000505000000020004" pitchFamily="2" charset="0"/>
              </a:rPr>
              <a:t>U</a:t>
            </a:r>
            <a:r>
              <a:rPr sz="12000" spc="-940" dirty="0" err="1" smtClean="0">
                <a:latin typeface="Sitka Text" panose="02000505000000020004" pitchFamily="2" charset="0"/>
              </a:rPr>
              <a:t>t</a:t>
            </a:r>
            <a:r>
              <a:rPr lang="en-US" sz="12000" spc="-940" dirty="0" smtClean="0">
                <a:latin typeface="Sitka Text" panose="02000505000000020004" pitchFamily="2" charset="0"/>
              </a:rPr>
              <a:t> </a:t>
            </a:r>
            <a:r>
              <a:rPr sz="12000" spc="-940" dirty="0" err="1" smtClean="0">
                <a:latin typeface="Sitka Text" panose="02000505000000020004" pitchFamily="2" charset="0"/>
              </a:rPr>
              <a:t>Hea</a:t>
            </a:r>
            <a:r>
              <a:rPr lang="en-US" sz="12000" spc="-940" dirty="0" err="1" smtClean="0">
                <a:latin typeface="Sitka Text" panose="02000505000000020004" pitchFamily="2" charset="0"/>
              </a:rPr>
              <a:t>D</a:t>
            </a:r>
            <a:r>
              <a:rPr sz="12000" spc="-940" dirty="0" err="1" smtClean="0">
                <a:latin typeface="Sitka Text" panose="02000505000000020004" pitchFamily="2" charset="0"/>
              </a:rPr>
              <a:t>ac</a:t>
            </a:r>
            <a:r>
              <a:rPr lang="en-US" sz="12000" spc="-940" dirty="0" err="1" smtClean="0">
                <a:latin typeface="Sitka Text" panose="02000505000000020004" pitchFamily="2" charset="0"/>
              </a:rPr>
              <a:t>H</a:t>
            </a:r>
            <a:r>
              <a:rPr sz="12000" spc="-940" dirty="0" err="1" smtClean="0">
                <a:latin typeface="Sitka Text" panose="02000505000000020004" pitchFamily="2" charset="0"/>
              </a:rPr>
              <a:t>e</a:t>
            </a:r>
            <a:endParaRPr sz="12000" dirty="0">
              <a:latin typeface="Sitka Text" panose="02000505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41687" y="0"/>
            <a:ext cx="6746875" cy="1386205"/>
          </a:xfrm>
          <a:custGeom>
            <a:avLst/>
            <a:gdLst/>
            <a:ahLst/>
            <a:cxnLst/>
            <a:rect l="l" t="t" r="r" b="b"/>
            <a:pathLst>
              <a:path w="6746875" h="1386205">
                <a:moveTo>
                  <a:pt x="6183664" y="969677"/>
                </a:moveTo>
                <a:lnTo>
                  <a:pt x="3068669" y="969677"/>
                </a:lnTo>
                <a:lnTo>
                  <a:pt x="3107596" y="970693"/>
                </a:lnTo>
                <a:lnTo>
                  <a:pt x="3146270" y="974371"/>
                </a:lnTo>
                <a:lnTo>
                  <a:pt x="3184673" y="980883"/>
                </a:lnTo>
                <a:lnTo>
                  <a:pt x="3222788" y="990404"/>
                </a:lnTo>
                <a:lnTo>
                  <a:pt x="3260597" y="1003108"/>
                </a:lnTo>
                <a:lnTo>
                  <a:pt x="3298082" y="1019169"/>
                </a:lnTo>
                <a:lnTo>
                  <a:pt x="3338142" y="1040348"/>
                </a:lnTo>
                <a:lnTo>
                  <a:pt x="3377398" y="1064809"/>
                </a:lnTo>
                <a:lnTo>
                  <a:pt x="3415959" y="1091898"/>
                </a:lnTo>
                <a:lnTo>
                  <a:pt x="3453938" y="1120961"/>
                </a:lnTo>
                <a:lnTo>
                  <a:pt x="3491445" y="1151345"/>
                </a:lnTo>
                <a:lnTo>
                  <a:pt x="3565490" y="1213462"/>
                </a:lnTo>
                <a:lnTo>
                  <a:pt x="3602250" y="1243888"/>
                </a:lnTo>
                <a:lnTo>
                  <a:pt x="3638983" y="1273020"/>
                </a:lnTo>
                <a:lnTo>
                  <a:pt x="3675801" y="1300206"/>
                </a:lnTo>
                <a:lnTo>
                  <a:pt x="3712815" y="1324792"/>
                </a:lnTo>
                <a:lnTo>
                  <a:pt x="3750136" y="1346124"/>
                </a:lnTo>
                <a:lnTo>
                  <a:pt x="3787875" y="1363548"/>
                </a:lnTo>
                <a:lnTo>
                  <a:pt x="3826144" y="1376412"/>
                </a:lnTo>
                <a:lnTo>
                  <a:pt x="3865053" y="1384061"/>
                </a:lnTo>
                <a:lnTo>
                  <a:pt x="3904715" y="1385843"/>
                </a:lnTo>
                <a:lnTo>
                  <a:pt x="3945239" y="1381103"/>
                </a:lnTo>
                <a:lnTo>
                  <a:pt x="3986738" y="1369189"/>
                </a:lnTo>
                <a:lnTo>
                  <a:pt x="4030974" y="1347737"/>
                </a:lnTo>
                <a:lnTo>
                  <a:pt x="4071225" y="1319694"/>
                </a:lnTo>
                <a:lnTo>
                  <a:pt x="4108770" y="1287143"/>
                </a:lnTo>
                <a:lnTo>
                  <a:pt x="4144889" y="1252165"/>
                </a:lnTo>
                <a:lnTo>
                  <a:pt x="4180861" y="1216844"/>
                </a:lnTo>
                <a:lnTo>
                  <a:pt x="4217967" y="1183260"/>
                </a:lnTo>
                <a:lnTo>
                  <a:pt x="4254897" y="1154676"/>
                </a:lnTo>
                <a:lnTo>
                  <a:pt x="4293119" y="1129677"/>
                </a:lnTo>
                <a:lnTo>
                  <a:pt x="4332561" y="1108070"/>
                </a:lnTo>
                <a:lnTo>
                  <a:pt x="4373151" y="1089659"/>
                </a:lnTo>
                <a:lnTo>
                  <a:pt x="4414817" y="1074250"/>
                </a:lnTo>
                <a:lnTo>
                  <a:pt x="4457486" y="1061648"/>
                </a:lnTo>
                <a:lnTo>
                  <a:pt x="4501086" y="1051659"/>
                </a:lnTo>
                <a:lnTo>
                  <a:pt x="4545544" y="1044089"/>
                </a:lnTo>
                <a:lnTo>
                  <a:pt x="4590789" y="1038742"/>
                </a:lnTo>
                <a:lnTo>
                  <a:pt x="4636748" y="1035425"/>
                </a:lnTo>
                <a:lnTo>
                  <a:pt x="4683348" y="1033942"/>
                </a:lnTo>
                <a:lnTo>
                  <a:pt x="5971997" y="1033942"/>
                </a:lnTo>
                <a:lnTo>
                  <a:pt x="5999485" y="1026760"/>
                </a:lnTo>
                <a:lnTo>
                  <a:pt x="6047536" y="1013201"/>
                </a:lnTo>
                <a:lnTo>
                  <a:pt x="6095424" y="998735"/>
                </a:lnTo>
                <a:lnTo>
                  <a:pt x="6143152" y="983412"/>
                </a:lnTo>
                <a:lnTo>
                  <a:pt x="6183664" y="969677"/>
                </a:lnTo>
                <a:close/>
              </a:path>
              <a:path w="6746875" h="1386205">
                <a:moveTo>
                  <a:pt x="6746311" y="162580"/>
                </a:moveTo>
                <a:lnTo>
                  <a:pt x="875661" y="162580"/>
                </a:lnTo>
                <a:lnTo>
                  <a:pt x="920179" y="165602"/>
                </a:lnTo>
                <a:lnTo>
                  <a:pt x="963802" y="173184"/>
                </a:lnTo>
                <a:lnTo>
                  <a:pt x="1006412" y="186085"/>
                </a:lnTo>
                <a:lnTo>
                  <a:pt x="1047890" y="205064"/>
                </a:lnTo>
                <a:lnTo>
                  <a:pt x="1090910" y="233274"/>
                </a:lnTo>
                <a:lnTo>
                  <a:pt x="1128762" y="267337"/>
                </a:lnTo>
                <a:lnTo>
                  <a:pt x="1161935" y="306329"/>
                </a:lnTo>
                <a:lnTo>
                  <a:pt x="1190918" y="349321"/>
                </a:lnTo>
                <a:lnTo>
                  <a:pt x="1216198" y="395388"/>
                </a:lnTo>
                <a:lnTo>
                  <a:pt x="1238264" y="443603"/>
                </a:lnTo>
                <a:lnTo>
                  <a:pt x="1257604" y="493039"/>
                </a:lnTo>
                <a:lnTo>
                  <a:pt x="1274706" y="542771"/>
                </a:lnTo>
                <a:lnTo>
                  <a:pt x="1290003" y="590587"/>
                </a:lnTo>
                <a:lnTo>
                  <a:pt x="1320523" y="688004"/>
                </a:lnTo>
                <a:lnTo>
                  <a:pt x="1336224" y="737042"/>
                </a:lnTo>
                <a:lnTo>
                  <a:pt x="1352536" y="785925"/>
                </a:lnTo>
                <a:lnTo>
                  <a:pt x="1369698" y="834373"/>
                </a:lnTo>
                <a:lnTo>
                  <a:pt x="1387949" y="882103"/>
                </a:lnTo>
                <a:lnTo>
                  <a:pt x="1407527" y="928836"/>
                </a:lnTo>
                <a:lnTo>
                  <a:pt x="1428714" y="974371"/>
                </a:lnTo>
                <a:lnTo>
                  <a:pt x="1451619" y="1018183"/>
                </a:lnTo>
                <a:lnTo>
                  <a:pt x="1476609" y="1060235"/>
                </a:lnTo>
                <a:lnTo>
                  <a:pt x="1503881" y="1100165"/>
                </a:lnTo>
                <a:lnTo>
                  <a:pt x="1533672" y="1137691"/>
                </a:lnTo>
                <a:lnTo>
                  <a:pt x="1566221" y="1172533"/>
                </a:lnTo>
                <a:lnTo>
                  <a:pt x="1601768" y="1204410"/>
                </a:lnTo>
                <a:lnTo>
                  <a:pt x="1640549" y="1233040"/>
                </a:lnTo>
                <a:lnTo>
                  <a:pt x="1682804" y="1258143"/>
                </a:lnTo>
                <a:lnTo>
                  <a:pt x="1719554" y="1275674"/>
                </a:lnTo>
                <a:lnTo>
                  <a:pt x="1756664" y="1289775"/>
                </a:lnTo>
                <a:lnTo>
                  <a:pt x="1794117" y="1300620"/>
                </a:lnTo>
                <a:lnTo>
                  <a:pt x="1831895" y="1308382"/>
                </a:lnTo>
                <a:lnTo>
                  <a:pt x="1869981" y="1313235"/>
                </a:lnTo>
                <a:lnTo>
                  <a:pt x="1908357" y="1315355"/>
                </a:lnTo>
                <a:lnTo>
                  <a:pt x="1947006" y="1314914"/>
                </a:lnTo>
                <a:lnTo>
                  <a:pt x="1985910" y="1312087"/>
                </a:lnTo>
                <a:lnTo>
                  <a:pt x="2025051" y="1307047"/>
                </a:lnTo>
                <a:lnTo>
                  <a:pt x="2064413" y="1299970"/>
                </a:lnTo>
                <a:lnTo>
                  <a:pt x="2103977" y="1291028"/>
                </a:lnTo>
                <a:lnTo>
                  <a:pt x="2143725" y="1280396"/>
                </a:lnTo>
                <a:lnTo>
                  <a:pt x="2183642" y="1268248"/>
                </a:lnTo>
                <a:lnTo>
                  <a:pt x="2223708" y="1254758"/>
                </a:lnTo>
                <a:lnTo>
                  <a:pt x="2263906" y="1240100"/>
                </a:lnTo>
                <a:lnTo>
                  <a:pt x="2304220" y="1224448"/>
                </a:lnTo>
                <a:lnTo>
                  <a:pt x="2344630" y="1207976"/>
                </a:lnTo>
                <a:lnTo>
                  <a:pt x="2385121" y="1190858"/>
                </a:lnTo>
                <a:lnTo>
                  <a:pt x="2588155" y="1101672"/>
                </a:lnTo>
                <a:lnTo>
                  <a:pt x="2628756" y="1084334"/>
                </a:lnTo>
                <a:lnTo>
                  <a:pt x="2669314" y="1067568"/>
                </a:lnTo>
                <a:lnTo>
                  <a:pt x="2709811" y="1051548"/>
                </a:lnTo>
                <a:lnTo>
                  <a:pt x="2750230" y="1036449"/>
                </a:lnTo>
                <a:lnTo>
                  <a:pt x="2790554" y="1022445"/>
                </a:lnTo>
                <a:lnTo>
                  <a:pt x="2830764" y="1009709"/>
                </a:lnTo>
                <a:lnTo>
                  <a:pt x="2870844" y="998415"/>
                </a:lnTo>
                <a:lnTo>
                  <a:pt x="2910775" y="988738"/>
                </a:lnTo>
                <a:lnTo>
                  <a:pt x="2950541" y="980852"/>
                </a:lnTo>
                <a:lnTo>
                  <a:pt x="2990124" y="974930"/>
                </a:lnTo>
                <a:lnTo>
                  <a:pt x="3029505" y="971147"/>
                </a:lnTo>
                <a:lnTo>
                  <a:pt x="3068669" y="969677"/>
                </a:lnTo>
                <a:lnTo>
                  <a:pt x="6183664" y="969677"/>
                </a:lnTo>
                <a:lnTo>
                  <a:pt x="6190718" y="967285"/>
                </a:lnTo>
                <a:lnTo>
                  <a:pt x="6238124" y="950407"/>
                </a:lnTo>
                <a:lnTo>
                  <a:pt x="6285369" y="932829"/>
                </a:lnTo>
                <a:lnTo>
                  <a:pt x="6332455" y="914605"/>
                </a:lnTo>
                <a:lnTo>
                  <a:pt x="6379381" y="895786"/>
                </a:lnTo>
                <a:lnTo>
                  <a:pt x="6426149" y="876425"/>
                </a:lnTo>
                <a:lnTo>
                  <a:pt x="6472757" y="856574"/>
                </a:lnTo>
                <a:lnTo>
                  <a:pt x="6565501" y="815611"/>
                </a:lnTo>
                <a:lnTo>
                  <a:pt x="6657614" y="773317"/>
                </a:lnTo>
                <a:lnTo>
                  <a:pt x="6746311" y="731436"/>
                </a:lnTo>
                <a:lnTo>
                  <a:pt x="6746311" y="162580"/>
                </a:lnTo>
                <a:close/>
              </a:path>
              <a:path w="6746875" h="1386205">
                <a:moveTo>
                  <a:pt x="5971997" y="1033942"/>
                </a:moveTo>
                <a:lnTo>
                  <a:pt x="4683348" y="1033942"/>
                </a:lnTo>
                <a:lnTo>
                  <a:pt x="4730517" y="1034099"/>
                </a:lnTo>
                <a:lnTo>
                  <a:pt x="4778183" y="1035702"/>
                </a:lnTo>
                <a:lnTo>
                  <a:pt x="4826273" y="1038556"/>
                </a:lnTo>
                <a:lnTo>
                  <a:pt x="4874715" y="1042466"/>
                </a:lnTo>
                <a:lnTo>
                  <a:pt x="4923437" y="1047237"/>
                </a:lnTo>
                <a:lnTo>
                  <a:pt x="4972367" y="1052676"/>
                </a:lnTo>
                <a:lnTo>
                  <a:pt x="5168711" y="1077213"/>
                </a:lnTo>
                <a:lnTo>
                  <a:pt x="5266246" y="1088427"/>
                </a:lnTo>
                <a:lnTo>
                  <a:pt x="5314601" y="1093088"/>
                </a:lnTo>
                <a:lnTo>
                  <a:pt x="5362585" y="1096861"/>
                </a:lnTo>
                <a:lnTo>
                  <a:pt x="5410125" y="1099550"/>
                </a:lnTo>
                <a:lnTo>
                  <a:pt x="5460146" y="1100975"/>
                </a:lnTo>
                <a:lnTo>
                  <a:pt x="5510001" y="1100863"/>
                </a:lnTo>
                <a:lnTo>
                  <a:pt x="5559690" y="1099268"/>
                </a:lnTo>
                <a:lnTo>
                  <a:pt x="5609214" y="1096241"/>
                </a:lnTo>
                <a:lnTo>
                  <a:pt x="5658572" y="1091834"/>
                </a:lnTo>
                <a:lnTo>
                  <a:pt x="5707765" y="1086101"/>
                </a:lnTo>
                <a:lnTo>
                  <a:pt x="5756794" y="1079092"/>
                </a:lnTo>
                <a:lnTo>
                  <a:pt x="5805659" y="1070861"/>
                </a:lnTo>
                <a:lnTo>
                  <a:pt x="5854360" y="1061460"/>
                </a:lnTo>
                <a:lnTo>
                  <a:pt x="5902898" y="1050941"/>
                </a:lnTo>
                <a:lnTo>
                  <a:pt x="5951273" y="1039357"/>
                </a:lnTo>
                <a:lnTo>
                  <a:pt x="5971997" y="1033942"/>
                </a:lnTo>
                <a:close/>
              </a:path>
              <a:path w="6746875" h="1386205">
                <a:moveTo>
                  <a:pt x="6746311" y="0"/>
                </a:moveTo>
                <a:lnTo>
                  <a:pt x="0" y="0"/>
                </a:lnTo>
                <a:lnTo>
                  <a:pt x="8626" y="10948"/>
                </a:lnTo>
                <a:lnTo>
                  <a:pt x="40137" y="45891"/>
                </a:lnTo>
                <a:lnTo>
                  <a:pt x="73795" y="78361"/>
                </a:lnTo>
                <a:lnTo>
                  <a:pt x="109498" y="108081"/>
                </a:lnTo>
                <a:lnTo>
                  <a:pt x="147143" y="134776"/>
                </a:lnTo>
                <a:lnTo>
                  <a:pt x="186630" y="158169"/>
                </a:lnTo>
                <a:lnTo>
                  <a:pt x="227854" y="177983"/>
                </a:lnTo>
                <a:lnTo>
                  <a:pt x="270715" y="193944"/>
                </a:lnTo>
                <a:lnTo>
                  <a:pt x="315111" y="205773"/>
                </a:lnTo>
                <a:lnTo>
                  <a:pt x="360938" y="213195"/>
                </a:lnTo>
                <a:lnTo>
                  <a:pt x="407446" y="216158"/>
                </a:lnTo>
                <a:lnTo>
                  <a:pt x="454368" y="215330"/>
                </a:lnTo>
                <a:lnTo>
                  <a:pt x="501584" y="211472"/>
                </a:lnTo>
                <a:lnTo>
                  <a:pt x="548977" y="205342"/>
                </a:lnTo>
                <a:lnTo>
                  <a:pt x="596427" y="197699"/>
                </a:lnTo>
                <a:lnTo>
                  <a:pt x="691021" y="180910"/>
                </a:lnTo>
                <a:lnTo>
                  <a:pt x="737928" y="173283"/>
                </a:lnTo>
                <a:lnTo>
                  <a:pt x="784416" y="167180"/>
                </a:lnTo>
                <a:lnTo>
                  <a:pt x="830367" y="163359"/>
                </a:lnTo>
                <a:lnTo>
                  <a:pt x="875661" y="162580"/>
                </a:lnTo>
                <a:lnTo>
                  <a:pt x="6746311" y="162580"/>
                </a:lnTo>
                <a:lnTo>
                  <a:pt x="6746311" y="0"/>
                </a:lnTo>
                <a:close/>
              </a:path>
            </a:pathLst>
          </a:custGeom>
          <a:solidFill>
            <a:srgbClr val="779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931611"/>
            <a:ext cx="7182484" cy="2355850"/>
          </a:xfrm>
          <a:custGeom>
            <a:avLst/>
            <a:gdLst/>
            <a:ahLst/>
            <a:cxnLst/>
            <a:rect l="l" t="t" r="r" b="b"/>
            <a:pathLst>
              <a:path w="7182484" h="2355850">
                <a:moveTo>
                  <a:pt x="1091234" y="154806"/>
                </a:moveTo>
                <a:lnTo>
                  <a:pt x="1044032" y="159540"/>
                </a:lnTo>
                <a:lnTo>
                  <a:pt x="999118" y="173032"/>
                </a:lnTo>
                <a:lnTo>
                  <a:pt x="956267" y="193617"/>
                </a:lnTo>
                <a:lnTo>
                  <a:pt x="915254" y="219633"/>
                </a:lnTo>
                <a:lnTo>
                  <a:pt x="875854" y="249417"/>
                </a:lnTo>
                <a:lnTo>
                  <a:pt x="837843" y="281304"/>
                </a:lnTo>
                <a:lnTo>
                  <a:pt x="800996" y="313631"/>
                </a:lnTo>
                <a:lnTo>
                  <a:pt x="761567" y="347666"/>
                </a:lnTo>
                <a:lnTo>
                  <a:pt x="721521" y="380972"/>
                </a:lnTo>
                <a:lnTo>
                  <a:pt x="680872" y="413538"/>
                </a:lnTo>
                <a:lnTo>
                  <a:pt x="639635" y="445356"/>
                </a:lnTo>
                <a:lnTo>
                  <a:pt x="597824" y="476416"/>
                </a:lnTo>
                <a:lnTo>
                  <a:pt x="555455" y="506709"/>
                </a:lnTo>
                <a:lnTo>
                  <a:pt x="512541" y="536225"/>
                </a:lnTo>
                <a:lnTo>
                  <a:pt x="469097" y="564956"/>
                </a:lnTo>
                <a:lnTo>
                  <a:pt x="425138" y="592892"/>
                </a:lnTo>
                <a:lnTo>
                  <a:pt x="380677" y="620024"/>
                </a:lnTo>
                <a:lnTo>
                  <a:pt x="335731" y="646342"/>
                </a:lnTo>
                <a:lnTo>
                  <a:pt x="290312" y="671837"/>
                </a:lnTo>
                <a:lnTo>
                  <a:pt x="244436" y="696501"/>
                </a:lnTo>
                <a:lnTo>
                  <a:pt x="198117" y="720322"/>
                </a:lnTo>
                <a:lnTo>
                  <a:pt x="151370" y="743293"/>
                </a:lnTo>
                <a:lnTo>
                  <a:pt x="104209" y="765404"/>
                </a:lnTo>
                <a:lnTo>
                  <a:pt x="55729" y="786837"/>
                </a:lnTo>
                <a:lnTo>
                  <a:pt x="6335" y="806637"/>
                </a:lnTo>
                <a:lnTo>
                  <a:pt x="0" y="808824"/>
                </a:lnTo>
                <a:lnTo>
                  <a:pt x="0" y="2355387"/>
                </a:lnTo>
                <a:lnTo>
                  <a:pt x="7182042" y="2355387"/>
                </a:lnTo>
                <a:lnTo>
                  <a:pt x="7171722" y="2316997"/>
                </a:lnTo>
                <a:lnTo>
                  <a:pt x="7157773" y="2271360"/>
                </a:lnTo>
                <a:lnTo>
                  <a:pt x="7142302" y="2226574"/>
                </a:lnTo>
                <a:lnTo>
                  <a:pt x="7125267" y="2182740"/>
                </a:lnTo>
                <a:lnTo>
                  <a:pt x="7106625" y="2139960"/>
                </a:lnTo>
                <a:lnTo>
                  <a:pt x="7086333" y="2098335"/>
                </a:lnTo>
                <a:lnTo>
                  <a:pt x="7064349" y="2057967"/>
                </a:lnTo>
                <a:lnTo>
                  <a:pt x="7040630" y="2018957"/>
                </a:lnTo>
                <a:lnTo>
                  <a:pt x="7015133" y="1981406"/>
                </a:lnTo>
                <a:lnTo>
                  <a:pt x="6987815" y="1945416"/>
                </a:lnTo>
                <a:lnTo>
                  <a:pt x="6958634" y="1911088"/>
                </a:lnTo>
                <a:lnTo>
                  <a:pt x="6927548" y="1878522"/>
                </a:lnTo>
                <a:lnTo>
                  <a:pt x="6894513" y="1847822"/>
                </a:lnTo>
                <a:lnTo>
                  <a:pt x="6859487" y="1819087"/>
                </a:lnTo>
                <a:lnTo>
                  <a:pt x="6822427" y="1792419"/>
                </a:lnTo>
                <a:lnTo>
                  <a:pt x="6783291" y="1767920"/>
                </a:lnTo>
                <a:lnTo>
                  <a:pt x="6742036" y="1745691"/>
                </a:lnTo>
                <a:lnTo>
                  <a:pt x="6699739" y="1726332"/>
                </a:lnTo>
                <a:lnTo>
                  <a:pt x="6656675" y="1709781"/>
                </a:lnTo>
                <a:lnTo>
                  <a:pt x="6612899" y="1695836"/>
                </a:lnTo>
                <a:lnTo>
                  <a:pt x="6568467" y="1684292"/>
                </a:lnTo>
                <a:lnTo>
                  <a:pt x="6523436" y="1674948"/>
                </a:lnTo>
                <a:lnTo>
                  <a:pt x="6477862" y="1667599"/>
                </a:lnTo>
                <a:lnTo>
                  <a:pt x="6431801" y="1662043"/>
                </a:lnTo>
                <a:lnTo>
                  <a:pt x="6423037" y="1661296"/>
                </a:lnTo>
                <a:lnTo>
                  <a:pt x="5861500" y="1661296"/>
                </a:lnTo>
                <a:lnTo>
                  <a:pt x="5814214" y="1660567"/>
                </a:lnTo>
                <a:lnTo>
                  <a:pt x="5767227" y="1658788"/>
                </a:lnTo>
                <a:lnTo>
                  <a:pt x="5720595" y="1655755"/>
                </a:lnTo>
                <a:lnTo>
                  <a:pt x="5674374" y="1651267"/>
                </a:lnTo>
                <a:lnTo>
                  <a:pt x="5628619" y="1645119"/>
                </a:lnTo>
                <a:lnTo>
                  <a:pt x="5583388" y="1637108"/>
                </a:lnTo>
                <a:lnTo>
                  <a:pt x="5538737" y="1627032"/>
                </a:lnTo>
                <a:lnTo>
                  <a:pt x="5494721" y="1614686"/>
                </a:lnTo>
                <a:lnTo>
                  <a:pt x="5451397" y="1599870"/>
                </a:lnTo>
                <a:lnTo>
                  <a:pt x="5408820" y="1582378"/>
                </a:lnTo>
                <a:lnTo>
                  <a:pt x="5367048" y="1562009"/>
                </a:lnTo>
                <a:lnTo>
                  <a:pt x="5326046" y="1538594"/>
                </a:lnTo>
                <a:lnTo>
                  <a:pt x="5287313" y="1513025"/>
                </a:lnTo>
                <a:lnTo>
                  <a:pt x="5250739" y="1485406"/>
                </a:lnTo>
                <a:lnTo>
                  <a:pt x="5216212" y="1455842"/>
                </a:lnTo>
                <a:lnTo>
                  <a:pt x="5183621" y="1424436"/>
                </a:lnTo>
                <a:lnTo>
                  <a:pt x="5152857" y="1391294"/>
                </a:lnTo>
                <a:lnTo>
                  <a:pt x="5123808" y="1356520"/>
                </a:lnTo>
                <a:lnTo>
                  <a:pt x="5096363" y="1320219"/>
                </a:lnTo>
                <a:lnTo>
                  <a:pt x="5070413" y="1282495"/>
                </a:lnTo>
                <a:lnTo>
                  <a:pt x="5045846" y="1243452"/>
                </a:lnTo>
                <a:lnTo>
                  <a:pt x="5022552" y="1203195"/>
                </a:lnTo>
                <a:lnTo>
                  <a:pt x="5000420" y="1161829"/>
                </a:lnTo>
                <a:lnTo>
                  <a:pt x="4979340" y="1119458"/>
                </a:lnTo>
                <a:lnTo>
                  <a:pt x="4959200" y="1076187"/>
                </a:lnTo>
                <a:lnTo>
                  <a:pt x="4939890" y="1032120"/>
                </a:lnTo>
                <a:lnTo>
                  <a:pt x="4921300" y="987362"/>
                </a:lnTo>
                <a:lnTo>
                  <a:pt x="4903318" y="942017"/>
                </a:lnTo>
                <a:lnTo>
                  <a:pt x="4885834" y="896190"/>
                </a:lnTo>
                <a:lnTo>
                  <a:pt x="4868738" y="849985"/>
                </a:lnTo>
                <a:lnTo>
                  <a:pt x="4851919" y="803507"/>
                </a:lnTo>
                <a:lnTo>
                  <a:pt x="4835265" y="756860"/>
                </a:lnTo>
                <a:lnTo>
                  <a:pt x="4818667" y="710149"/>
                </a:lnTo>
                <a:lnTo>
                  <a:pt x="4802014" y="663479"/>
                </a:lnTo>
                <a:lnTo>
                  <a:pt x="4785195" y="616953"/>
                </a:lnTo>
                <a:lnTo>
                  <a:pt x="4768099" y="570677"/>
                </a:lnTo>
                <a:lnTo>
                  <a:pt x="4750616" y="524755"/>
                </a:lnTo>
                <a:lnTo>
                  <a:pt x="4732635" y="479292"/>
                </a:lnTo>
                <a:lnTo>
                  <a:pt x="4714045" y="434391"/>
                </a:lnTo>
                <a:lnTo>
                  <a:pt x="4698039" y="397724"/>
                </a:lnTo>
                <a:lnTo>
                  <a:pt x="1764057" y="397724"/>
                </a:lnTo>
                <a:lnTo>
                  <a:pt x="1717348" y="396829"/>
                </a:lnTo>
                <a:lnTo>
                  <a:pt x="1671088" y="393355"/>
                </a:lnTo>
                <a:lnTo>
                  <a:pt x="1625328" y="387125"/>
                </a:lnTo>
                <a:lnTo>
                  <a:pt x="1580121" y="377961"/>
                </a:lnTo>
                <a:lnTo>
                  <a:pt x="1535519" y="365688"/>
                </a:lnTo>
                <a:lnTo>
                  <a:pt x="1491574" y="350128"/>
                </a:lnTo>
                <a:lnTo>
                  <a:pt x="1448339" y="331106"/>
                </a:lnTo>
                <a:lnTo>
                  <a:pt x="1405864" y="308443"/>
                </a:lnTo>
                <a:lnTo>
                  <a:pt x="1362443" y="281162"/>
                </a:lnTo>
                <a:lnTo>
                  <a:pt x="1276389" y="223079"/>
                </a:lnTo>
                <a:lnTo>
                  <a:pt x="1232599" y="196704"/>
                </a:lnTo>
                <a:lnTo>
                  <a:pt x="1187529" y="175058"/>
                </a:lnTo>
                <a:lnTo>
                  <a:pt x="1140600" y="160354"/>
                </a:lnTo>
                <a:lnTo>
                  <a:pt x="1091234" y="154806"/>
                </a:lnTo>
                <a:close/>
              </a:path>
              <a:path w="7182484" h="2355850">
                <a:moveTo>
                  <a:pt x="6243807" y="1653687"/>
                </a:moveTo>
                <a:lnTo>
                  <a:pt x="6196152" y="1654049"/>
                </a:lnTo>
                <a:lnTo>
                  <a:pt x="5909029" y="1661177"/>
                </a:lnTo>
                <a:lnTo>
                  <a:pt x="5861500" y="1661296"/>
                </a:lnTo>
                <a:lnTo>
                  <a:pt x="6423037" y="1661296"/>
                </a:lnTo>
                <a:lnTo>
                  <a:pt x="6385308" y="1658077"/>
                </a:lnTo>
                <a:lnTo>
                  <a:pt x="6338441" y="1655498"/>
                </a:lnTo>
                <a:lnTo>
                  <a:pt x="6291255" y="1654102"/>
                </a:lnTo>
                <a:lnTo>
                  <a:pt x="6243807" y="1653687"/>
                </a:lnTo>
                <a:close/>
              </a:path>
              <a:path w="7182484" h="2355850">
                <a:moveTo>
                  <a:pt x="3710817" y="0"/>
                </a:moveTo>
                <a:lnTo>
                  <a:pt x="3660594" y="610"/>
                </a:lnTo>
                <a:lnTo>
                  <a:pt x="3610385" y="1920"/>
                </a:lnTo>
                <a:lnTo>
                  <a:pt x="3560198" y="3929"/>
                </a:lnTo>
                <a:lnTo>
                  <a:pt x="3510044" y="6636"/>
                </a:lnTo>
                <a:lnTo>
                  <a:pt x="3459931" y="10040"/>
                </a:lnTo>
                <a:lnTo>
                  <a:pt x="3409871" y="14140"/>
                </a:lnTo>
                <a:lnTo>
                  <a:pt x="3359872" y="18936"/>
                </a:lnTo>
                <a:lnTo>
                  <a:pt x="3309945" y="24426"/>
                </a:lnTo>
                <a:lnTo>
                  <a:pt x="3260099" y="30609"/>
                </a:lnTo>
                <a:lnTo>
                  <a:pt x="3210344" y="37486"/>
                </a:lnTo>
                <a:lnTo>
                  <a:pt x="3160690" y="45054"/>
                </a:lnTo>
                <a:lnTo>
                  <a:pt x="3111146" y="53312"/>
                </a:lnTo>
                <a:lnTo>
                  <a:pt x="3061723" y="62261"/>
                </a:lnTo>
                <a:lnTo>
                  <a:pt x="3012430" y="71899"/>
                </a:lnTo>
                <a:lnTo>
                  <a:pt x="2963277" y="82225"/>
                </a:lnTo>
                <a:lnTo>
                  <a:pt x="2914273" y="93238"/>
                </a:lnTo>
                <a:lnTo>
                  <a:pt x="2865429" y="104938"/>
                </a:lnTo>
                <a:lnTo>
                  <a:pt x="2816754" y="117323"/>
                </a:lnTo>
                <a:lnTo>
                  <a:pt x="2768259" y="130392"/>
                </a:lnTo>
                <a:lnTo>
                  <a:pt x="2719952" y="144146"/>
                </a:lnTo>
                <a:lnTo>
                  <a:pt x="2671843" y="158582"/>
                </a:lnTo>
                <a:lnTo>
                  <a:pt x="2623943" y="173699"/>
                </a:lnTo>
                <a:lnTo>
                  <a:pt x="2576261" y="189498"/>
                </a:lnTo>
                <a:lnTo>
                  <a:pt x="2292562" y="287854"/>
                </a:lnTo>
                <a:lnTo>
                  <a:pt x="2244357" y="303671"/>
                </a:lnTo>
                <a:lnTo>
                  <a:pt x="2196028" y="318852"/>
                </a:lnTo>
                <a:lnTo>
                  <a:pt x="2147626" y="333222"/>
                </a:lnTo>
                <a:lnTo>
                  <a:pt x="2099204" y="346602"/>
                </a:lnTo>
                <a:lnTo>
                  <a:pt x="2050813" y="358816"/>
                </a:lnTo>
                <a:lnTo>
                  <a:pt x="2002507" y="369688"/>
                </a:lnTo>
                <a:lnTo>
                  <a:pt x="1954337" y="379041"/>
                </a:lnTo>
                <a:lnTo>
                  <a:pt x="1906354" y="386697"/>
                </a:lnTo>
                <a:lnTo>
                  <a:pt x="1858612" y="392481"/>
                </a:lnTo>
                <a:lnTo>
                  <a:pt x="1811162" y="396216"/>
                </a:lnTo>
                <a:lnTo>
                  <a:pt x="1764057" y="397724"/>
                </a:lnTo>
                <a:lnTo>
                  <a:pt x="4698039" y="397724"/>
                </a:lnTo>
                <a:lnTo>
                  <a:pt x="4674549" y="346602"/>
                </a:lnTo>
                <a:lnTo>
                  <a:pt x="4651541" y="300866"/>
                </a:lnTo>
                <a:lnTo>
                  <a:pt x="4626001" y="256138"/>
                </a:lnTo>
                <a:lnTo>
                  <a:pt x="4597440" y="213552"/>
                </a:lnTo>
                <a:lnTo>
                  <a:pt x="4565324" y="174148"/>
                </a:lnTo>
                <a:lnTo>
                  <a:pt x="4529116" y="138965"/>
                </a:lnTo>
                <a:lnTo>
                  <a:pt x="4488282" y="109040"/>
                </a:lnTo>
                <a:lnTo>
                  <a:pt x="4446285" y="86793"/>
                </a:lnTo>
                <a:lnTo>
                  <a:pt x="4401887" y="69858"/>
                </a:lnTo>
                <a:lnTo>
                  <a:pt x="4355790" y="57115"/>
                </a:lnTo>
                <a:lnTo>
                  <a:pt x="4308697" y="47447"/>
                </a:lnTo>
                <a:lnTo>
                  <a:pt x="4261311" y="39733"/>
                </a:lnTo>
                <a:lnTo>
                  <a:pt x="4211593" y="32586"/>
                </a:lnTo>
                <a:lnTo>
                  <a:pt x="4161780" y="26148"/>
                </a:lnTo>
                <a:lnTo>
                  <a:pt x="4111883" y="20420"/>
                </a:lnTo>
                <a:lnTo>
                  <a:pt x="4061910" y="15399"/>
                </a:lnTo>
                <a:lnTo>
                  <a:pt x="4011872" y="11085"/>
                </a:lnTo>
                <a:lnTo>
                  <a:pt x="3961778" y="7477"/>
                </a:lnTo>
                <a:lnTo>
                  <a:pt x="3911638" y="4575"/>
                </a:lnTo>
                <a:lnTo>
                  <a:pt x="3861462" y="2377"/>
                </a:lnTo>
                <a:lnTo>
                  <a:pt x="3811260" y="882"/>
                </a:lnTo>
                <a:lnTo>
                  <a:pt x="3761042" y="90"/>
                </a:lnTo>
                <a:lnTo>
                  <a:pt x="3710817" y="0"/>
                </a:lnTo>
                <a:close/>
              </a:path>
            </a:pathLst>
          </a:custGeom>
          <a:solidFill>
            <a:srgbClr val="779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880" y="661025"/>
            <a:ext cx="395605" cy="4447540"/>
          </a:xfrm>
          <a:custGeom>
            <a:avLst/>
            <a:gdLst/>
            <a:ahLst/>
            <a:cxnLst/>
            <a:rect l="l" t="t" r="r" b="b"/>
            <a:pathLst>
              <a:path w="395605" h="4447540">
                <a:moveTo>
                  <a:pt x="307404" y="3836385"/>
                </a:moveTo>
                <a:lnTo>
                  <a:pt x="320220" y="3691721"/>
                </a:lnTo>
                <a:lnTo>
                  <a:pt x="330844" y="3545639"/>
                </a:lnTo>
                <a:lnTo>
                  <a:pt x="339178" y="3398791"/>
                </a:lnTo>
                <a:lnTo>
                  <a:pt x="345186" y="3251833"/>
                </a:lnTo>
                <a:lnTo>
                  <a:pt x="348876" y="3104796"/>
                </a:lnTo>
                <a:lnTo>
                  <a:pt x="350259" y="2957715"/>
                </a:lnTo>
                <a:lnTo>
                  <a:pt x="357272" y="2941509"/>
                </a:lnTo>
                <a:lnTo>
                  <a:pt x="372654" y="2936115"/>
                </a:lnTo>
                <a:lnTo>
                  <a:pt x="388019" y="2941521"/>
                </a:lnTo>
                <a:lnTo>
                  <a:pt x="394981" y="2957715"/>
                </a:lnTo>
                <a:lnTo>
                  <a:pt x="393653" y="3103039"/>
                </a:lnTo>
                <a:lnTo>
                  <a:pt x="390009" y="3249476"/>
                </a:lnTo>
                <a:lnTo>
                  <a:pt x="384016" y="3396409"/>
                </a:lnTo>
                <a:lnTo>
                  <a:pt x="375697" y="3543227"/>
                </a:lnTo>
                <a:lnTo>
                  <a:pt x="365063" y="3689897"/>
                </a:lnTo>
                <a:lnTo>
                  <a:pt x="352126" y="3836385"/>
                </a:lnTo>
                <a:lnTo>
                  <a:pt x="329765" y="3858746"/>
                </a:lnTo>
                <a:lnTo>
                  <a:pt x="321360" y="3856945"/>
                </a:lnTo>
                <a:lnTo>
                  <a:pt x="313929" y="3852080"/>
                </a:lnTo>
                <a:lnTo>
                  <a:pt x="308826" y="3844957"/>
                </a:lnTo>
                <a:lnTo>
                  <a:pt x="307404" y="3836385"/>
                </a:lnTo>
                <a:close/>
              </a:path>
              <a:path w="395605" h="4447540">
                <a:moveTo>
                  <a:pt x="106927" y="21542"/>
                </a:moveTo>
                <a:lnTo>
                  <a:pt x="113073" y="5360"/>
                </a:lnTo>
                <a:lnTo>
                  <a:pt x="128168" y="0"/>
                </a:lnTo>
                <a:lnTo>
                  <a:pt x="143823" y="5410"/>
                </a:lnTo>
                <a:lnTo>
                  <a:pt x="154169" y="70645"/>
                </a:lnTo>
                <a:lnTo>
                  <a:pt x="182451" y="758410"/>
                </a:lnTo>
                <a:lnTo>
                  <a:pt x="186993" y="978213"/>
                </a:lnTo>
                <a:lnTo>
                  <a:pt x="192393" y="2121968"/>
                </a:lnTo>
                <a:lnTo>
                  <a:pt x="187375" y="3415319"/>
                </a:lnTo>
                <a:lnTo>
                  <a:pt x="170928" y="4122803"/>
                </a:lnTo>
                <a:lnTo>
                  <a:pt x="159642" y="4425887"/>
                </a:lnTo>
                <a:lnTo>
                  <a:pt x="153407" y="4439049"/>
                </a:lnTo>
                <a:lnTo>
                  <a:pt x="153407" y="1746646"/>
                </a:lnTo>
                <a:lnTo>
                  <a:pt x="151289" y="1334921"/>
                </a:lnTo>
                <a:lnTo>
                  <a:pt x="133346" y="627514"/>
                </a:lnTo>
                <a:lnTo>
                  <a:pt x="106927" y="21542"/>
                </a:lnTo>
                <a:close/>
              </a:path>
              <a:path w="395605" h="4447540">
                <a:moveTo>
                  <a:pt x="114920" y="4425887"/>
                </a:moveTo>
                <a:lnTo>
                  <a:pt x="118858" y="4327622"/>
                </a:lnTo>
                <a:lnTo>
                  <a:pt x="139165" y="3625823"/>
                </a:lnTo>
                <a:lnTo>
                  <a:pt x="153407" y="1746646"/>
                </a:lnTo>
                <a:lnTo>
                  <a:pt x="153407" y="4439049"/>
                </a:lnTo>
                <a:lnTo>
                  <a:pt x="151985" y="4442052"/>
                </a:lnTo>
                <a:lnTo>
                  <a:pt x="136388" y="4447450"/>
                </a:lnTo>
                <a:lnTo>
                  <a:pt x="121238" y="4442067"/>
                </a:lnTo>
                <a:lnTo>
                  <a:pt x="114920" y="4425887"/>
                </a:lnTo>
                <a:close/>
              </a:path>
              <a:path w="395605" h="4447540">
                <a:moveTo>
                  <a:pt x="8563" y="506793"/>
                </a:moveTo>
                <a:lnTo>
                  <a:pt x="15150" y="490587"/>
                </a:lnTo>
                <a:lnTo>
                  <a:pt x="30390" y="485205"/>
                </a:lnTo>
                <a:lnTo>
                  <a:pt x="45897" y="490618"/>
                </a:lnTo>
                <a:lnTo>
                  <a:pt x="53285" y="506793"/>
                </a:lnTo>
                <a:lnTo>
                  <a:pt x="54290" y="559395"/>
                </a:lnTo>
                <a:lnTo>
                  <a:pt x="54702" y="612001"/>
                </a:lnTo>
                <a:lnTo>
                  <a:pt x="54521" y="664604"/>
                </a:lnTo>
                <a:lnTo>
                  <a:pt x="53747" y="717201"/>
                </a:lnTo>
                <a:lnTo>
                  <a:pt x="52380" y="769785"/>
                </a:lnTo>
                <a:lnTo>
                  <a:pt x="50420" y="822353"/>
                </a:lnTo>
                <a:lnTo>
                  <a:pt x="47868" y="874898"/>
                </a:lnTo>
                <a:lnTo>
                  <a:pt x="44722" y="927417"/>
                </a:lnTo>
                <a:lnTo>
                  <a:pt x="20951" y="948925"/>
                </a:lnTo>
                <a:lnTo>
                  <a:pt x="9980" y="945009"/>
                </a:lnTo>
                <a:lnTo>
                  <a:pt x="9980" y="612001"/>
                </a:lnTo>
                <a:lnTo>
                  <a:pt x="9568" y="559395"/>
                </a:lnTo>
                <a:lnTo>
                  <a:pt x="8563" y="506793"/>
                </a:lnTo>
                <a:close/>
              </a:path>
              <a:path w="395605" h="4447540">
                <a:moveTo>
                  <a:pt x="0" y="927417"/>
                </a:moveTo>
                <a:lnTo>
                  <a:pt x="3145" y="874899"/>
                </a:lnTo>
                <a:lnTo>
                  <a:pt x="5698" y="822353"/>
                </a:lnTo>
                <a:lnTo>
                  <a:pt x="7658" y="769786"/>
                </a:lnTo>
                <a:lnTo>
                  <a:pt x="9025" y="717201"/>
                </a:lnTo>
                <a:lnTo>
                  <a:pt x="9799" y="664605"/>
                </a:lnTo>
                <a:lnTo>
                  <a:pt x="9980" y="612001"/>
                </a:lnTo>
                <a:lnTo>
                  <a:pt x="9980" y="945009"/>
                </a:lnTo>
                <a:lnTo>
                  <a:pt x="5929" y="943564"/>
                </a:lnTo>
                <a:lnTo>
                  <a:pt x="0" y="927417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2056" y="5151354"/>
            <a:ext cx="395605" cy="4447540"/>
          </a:xfrm>
          <a:custGeom>
            <a:avLst/>
            <a:gdLst/>
            <a:ahLst/>
            <a:cxnLst/>
            <a:rect l="l" t="t" r="r" b="b"/>
            <a:pathLst>
              <a:path w="395605" h="4447540">
                <a:moveTo>
                  <a:pt x="87577" y="3836385"/>
                </a:moveTo>
                <a:lnTo>
                  <a:pt x="74761" y="3691721"/>
                </a:lnTo>
                <a:lnTo>
                  <a:pt x="64136" y="3545639"/>
                </a:lnTo>
                <a:lnTo>
                  <a:pt x="55802" y="3398791"/>
                </a:lnTo>
                <a:lnTo>
                  <a:pt x="49795" y="3251833"/>
                </a:lnTo>
                <a:lnTo>
                  <a:pt x="46105" y="3104796"/>
                </a:lnTo>
                <a:lnTo>
                  <a:pt x="44722" y="2957715"/>
                </a:lnTo>
                <a:lnTo>
                  <a:pt x="37708" y="2941509"/>
                </a:lnTo>
                <a:lnTo>
                  <a:pt x="22326" y="2936115"/>
                </a:lnTo>
                <a:lnTo>
                  <a:pt x="6962" y="2941521"/>
                </a:lnTo>
                <a:lnTo>
                  <a:pt x="0" y="2957715"/>
                </a:lnTo>
                <a:lnTo>
                  <a:pt x="1328" y="3103039"/>
                </a:lnTo>
                <a:lnTo>
                  <a:pt x="4971" y="3249476"/>
                </a:lnTo>
                <a:lnTo>
                  <a:pt x="10964" y="3396409"/>
                </a:lnTo>
                <a:lnTo>
                  <a:pt x="19283" y="3543227"/>
                </a:lnTo>
                <a:lnTo>
                  <a:pt x="29917" y="3689897"/>
                </a:lnTo>
                <a:lnTo>
                  <a:pt x="42855" y="3836385"/>
                </a:lnTo>
                <a:lnTo>
                  <a:pt x="65216" y="3858746"/>
                </a:lnTo>
                <a:lnTo>
                  <a:pt x="73621" y="3856945"/>
                </a:lnTo>
                <a:lnTo>
                  <a:pt x="81051" y="3852080"/>
                </a:lnTo>
                <a:lnTo>
                  <a:pt x="86154" y="3844957"/>
                </a:lnTo>
                <a:lnTo>
                  <a:pt x="87577" y="3836385"/>
                </a:lnTo>
                <a:close/>
              </a:path>
              <a:path w="395605" h="4447540">
                <a:moveTo>
                  <a:pt x="288053" y="21542"/>
                </a:moveTo>
                <a:lnTo>
                  <a:pt x="281907" y="5360"/>
                </a:lnTo>
                <a:lnTo>
                  <a:pt x="266813" y="0"/>
                </a:lnTo>
                <a:lnTo>
                  <a:pt x="251158" y="5410"/>
                </a:lnTo>
                <a:lnTo>
                  <a:pt x="240812" y="70645"/>
                </a:lnTo>
                <a:lnTo>
                  <a:pt x="212530" y="758410"/>
                </a:lnTo>
                <a:lnTo>
                  <a:pt x="207988" y="978213"/>
                </a:lnTo>
                <a:lnTo>
                  <a:pt x="202588" y="2121968"/>
                </a:lnTo>
                <a:lnTo>
                  <a:pt x="207605" y="3415319"/>
                </a:lnTo>
                <a:lnTo>
                  <a:pt x="224052" y="4122803"/>
                </a:lnTo>
                <a:lnTo>
                  <a:pt x="235338" y="4425887"/>
                </a:lnTo>
                <a:lnTo>
                  <a:pt x="241573" y="4439049"/>
                </a:lnTo>
                <a:lnTo>
                  <a:pt x="241573" y="1746646"/>
                </a:lnTo>
                <a:lnTo>
                  <a:pt x="243691" y="1334921"/>
                </a:lnTo>
                <a:lnTo>
                  <a:pt x="261635" y="627514"/>
                </a:lnTo>
                <a:lnTo>
                  <a:pt x="288053" y="21542"/>
                </a:lnTo>
                <a:close/>
              </a:path>
              <a:path w="395605" h="4447540">
                <a:moveTo>
                  <a:pt x="280060" y="4425887"/>
                </a:moveTo>
                <a:lnTo>
                  <a:pt x="276122" y="4327622"/>
                </a:lnTo>
                <a:lnTo>
                  <a:pt x="255815" y="3625823"/>
                </a:lnTo>
                <a:lnTo>
                  <a:pt x="241573" y="1746646"/>
                </a:lnTo>
                <a:lnTo>
                  <a:pt x="241573" y="4439049"/>
                </a:lnTo>
                <a:lnTo>
                  <a:pt x="242995" y="4442052"/>
                </a:lnTo>
                <a:lnTo>
                  <a:pt x="258592" y="4447450"/>
                </a:lnTo>
                <a:lnTo>
                  <a:pt x="273743" y="4442067"/>
                </a:lnTo>
                <a:lnTo>
                  <a:pt x="280060" y="4425887"/>
                </a:lnTo>
                <a:close/>
              </a:path>
              <a:path w="395605" h="4447540">
                <a:moveTo>
                  <a:pt x="386418" y="506793"/>
                </a:moveTo>
                <a:lnTo>
                  <a:pt x="379831" y="490587"/>
                </a:lnTo>
                <a:lnTo>
                  <a:pt x="364590" y="485205"/>
                </a:lnTo>
                <a:lnTo>
                  <a:pt x="349083" y="490618"/>
                </a:lnTo>
                <a:lnTo>
                  <a:pt x="341696" y="506793"/>
                </a:lnTo>
                <a:lnTo>
                  <a:pt x="340690" y="559395"/>
                </a:lnTo>
                <a:lnTo>
                  <a:pt x="340278" y="612001"/>
                </a:lnTo>
                <a:lnTo>
                  <a:pt x="340459" y="664604"/>
                </a:lnTo>
                <a:lnTo>
                  <a:pt x="341233" y="717201"/>
                </a:lnTo>
                <a:lnTo>
                  <a:pt x="342600" y="769785"/>
                </a:lnTo>
                <a:lnTo>
                  <a:pt x="344560" y="822353"/>
                </a:lnTo>
                <a:lnTo>
                  <a:pt x="347113" y="874898"/>
                </a:lnTo>
                <a:lnTo>
                  <a:pt x="350259" y="927417"/>
                </a:lnTo>
                <a:lnTo>
                  <a:pt x="374030" y="948925"/>
                </a:lnTo>
                <a:lnTo>
                  <a:pt x="385001" y="945009"/>
                </a:lnTo>
                <a:lnTo>
                  <a:pt x="385001" y="612001"/>
                </a:lnTo>
                <a:lnTo>
                  <a:pt x="385413" y="559395"/>
                </a:lnTo>
                <a:lnTo>
                  <a:pt x="386418" y="506793"/>
                </a:lnTo>
                <a:close/>
              </a:path>
              <a:path w="395605" h="4447540">
                <a:moveTo>
                  <a:pt x="394981" y="927417"/>
                </a:moveTo>
                <a:lnTo>
                  <a:pt x="391835" y="874899"/>
                </a:lnTo>
                <a:lnTo>
                  <a:pt x="389282" y="822353"/>
                </a:lnTo>
                <a:lnTo>
                  <a:pt x="387323" y="769786"/>
                </a:lnTo>
                <a:lnTo>
                  <a:pt x="385956" y="717201"/>
                </a:lnTo>
                <a:lnTo>
                  <a:pt x="385182" y="664605"/>
                </a:lnTo>
                <a:lnTo>
                  <a:pt x="385001" y="612001"/>
                </a:lnTo>
                <a:lnTo>
                  <a:pt x="385001" y="945009"/>
                </a:lnTo>
                <a:lnTo>
                  <a:pt x="389052" y="943564"/>
                </a:lnTo>
                <a:lnTo>
                  <a:pt x="394981" y="927417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252" y="416603"/>
            <a:ext cx="4447540" cy="395605"/>
          </a:xfrm>
          <a:custGeom>
            <a:avLst/>
            <a:gdLst/>
            <a:ahLst/>
            <a:cxnLst/>
            <a:rect l="l" t="t" r="r" b="b"/>
            <a:pathLst>
              <a:path w="4447540" h="395605">
                <a:moveTo>
                  <a:pt x="3836385" y="87577"/>
                </a:moveTo>
                <a:lnTo>
                  <a:pt x="3691721" y="74761"/>
                </a:lnTo>
                <a:lnTo>
                  <a:pt x="3545639" y="64136"/>
                </a:lnTo>
                <a:lnTo>
                  <a:pt x="3398791" y="55802"/>
                </a:lnTo>
                <a:lnTo>
                  <a:pt x="3251833" y="49795"/>
                </a:lnTo>
                <a:lnTo>
                  <a:pt x="3104796" y="46105"/>
                </a:lnTo>
                <a:lnTo>
                  <a:pt x="2957715" y="44722"/>
                </a:lnTo>
                <a:lnTo>
                  <a:pt x="2941509" y="37708"/>
                </a:lnTo>
                <a:lnTo>
                  <a:pt x="2936115" y="22326"/>
                </a:lnTo>
                <a:lnTo>
                  <a:pt x="2941521" y="6962"/>
                </a:lnTo>
                <a:lnTo>
                  <a:pt x="2957715" y="0"/>
                </a:lnTo>
                <a:lnTo>
                  <a:pt x="3103039" y="1328"/>
                </a:lnTo>
                <a:lnTo>
                  <a:pt x="3249476" y="4971"/>
                </a:lnTo>
                <a:lnTo>
                  <a:pt x="3396409" y="10964"/>
                </a:lnTo>
                <a:lnTo>
                  <a:pt x="3543227" y="19283"/>
                </a:lnTo>
                <a:lnTo>
                  <a:pt x="3689897" y="29917"/>
                </a:lnTo>
                <a:lnTo>
                  <a:pt x="3836385" y="42855"/>
                </a:lnTo>
                <a:lnTo>
                  <a:pt x="3858746" y="65216"/>
                </a:lnTo>
                <a:lnTo>
                  <a:pt x="3856945" y="73621"/>
                </a:lnTo>
                <a:lnTo>
                  <a:pt x="3852080" y="81051"/>
                </a:lnTo>
                <a:lnTo>
                  <a:pt x="3844957" y="86154"/>
                </a:lnTo>
                <a:lnTo>
                  <a:pt x="3836385" y="87577"/>
                </a:lnTo>
                <a:close/>
              </a:path>
              <a:path w="4447540" h="395605">
                <a:moveTo>
                  <a:pt x="21542" y="288053"/>
                </a:moveTo>
                <a:lnTo>
                  <a:pt x="5360" y="281907"/>
                </a:lnTo>
                <a:lnTo>
                  <a:pt x="0" y="266813"/>
                </a:lnTo>
                <a:lnTo>
                  <a:pt x="5410" y="251158"/>
                </a:lnTo>
                <a:lnTo>
                  <a:pt x="70645" y="240812"/>
                </a:lnTo>
                <a:lnTo>
                  <a:pt x="758410" y="212530"/>
                </a:lnTo>
                <a:lnTo>
                  <a:pt x="978213" y="207988"/>
                </a:lnTo>
                <a:lnTo>
                  <a:pt x="2121968" y="202588"/>
                </a:lnTo>
                <a:lnTo>
                  <a:pt x="3415319" y="207605"/>
                </a:lnTo>
                <a:lnTo>
                  <a:pt x="4122803" y="224052"/>
                </a:lnTo>
                <a:lnTo>
                  <a:pt x="4425887" y="235338"/>
                </a:lnTo>
                <a:lnTo>
                  <a:pt x="4439049" y="241573"/>
                </a:lnTo>
                <a:lnTo>
                  <a:pt x="1746646" y="241573"/>
                </a:lnTo>
                <a:lnTo>
                  <a:pt x="1334921" y="243691"/>
                </a:lnTo>
                <a:lnTo>
                  <a:pt x="627514" y="261635"/>
                </a:lnTo>
                <a:lnTo>
                  <a:pt x="21542" y="288053"/>
                </a:lnTo>
                <a:close/>
              </a:path>
              <a:path w="4447540" h="395605">
                <a:moveTo>
                  <a:pt x="4425887" y="280060"/>
                </a:moveTo>
                <a:lnTo>
                  <a:pt x="4327622" y="276122"/>
                </a:lnTo>
                <a:lnTo>
                  <a:pt x="3625823" y="255815"/>
                </a:lnTo>
                <a:lnTo>
                  <a:pt x="1746646" y="241573"/>
                </a:lnTo>
                <a:lnTo>
                  <a:pt x="4439049" y="241573"/>
                </a:lnTo>
                <a:lnTo>
                  <a:pt x="4442052" y="242995"/>
                </a:lnTo>
                <a:lnTo>
                  <a:pt x="4447450" y="258592"/>
                </a:lnTo>
                <a:lnTo>
                  <a:pt x="4442067" y="273743"/>
                </a:lnTo>
                <a:lnTo>
                  <a:pt x="4425887" y="280060"/>
                </a:lnTo>
                <a:close/>
              </a:path>
              <a:path w="4447540" h="395605">
                <a:moveTo>
                  <a:pt x="506793" y="386418"/>
                </a:moveTo>
                <a:lnTo>
                  <a:pt x="490587" y="379831"/>
                </a:lnTo>
                <a:lnTo>
                  <a:pt x="485205" y="364590"/>
                </a:lnTo>
                <a:lnTo>
                  <a:pt x="490618" y="349083"/>
                </a:lnTo>
                <a:lnTo>
                  <a:pt x="506793" y="341696"/>
                </a:lnTo>
                <a:lnTo>
                  <a:pt x="559395" y="340690"/>
                </a:lnTo>
                <a:lnTo>
                  <a:pt x="612001" y="340278"/>
                </a:lnTo>
                <a:lnTo>
                  <a:pt x="664604" y="340459"/>
                </a:lnTo>
                <a:lnTo>
                  <a:pt x="717201" y="341233"/>
                </a:lnTo>
                <a:lnTo>
                  <a:pt x="769785" y="342600"/>
                </a:lnTo>
                <a:lnTo>
                  <a:pt x="822353" y="344560"/>
                </a:lnTo>
                <a:lnTo>
                  <a:pt x="874898" y="347113"/>
                </a:lnTo>
                <a:lnTo>
                  <a:pt x="927417" y="350259"/>
                </a:lnTo>
                <a:lnTo>
                  <a:pt x="948925" y="374030"/>
                </a:lnTo>
                <a:lnTo>
                  <a:pt x="945009" y="385001"/>
                </a:lnTo>
                <a:lnTo>
                  <a:pt x="612001" y="385001"/>
                </a:lnTo>
                <a:lnTo>
                  <a:pt x="559395" y="385413"/>
                </a:lnTo>
                <a:lnTo>
                  <a:pt x="506793" y="386418"/>
                </a:lnTo>
                <a:close/>
              </a:path>
              <a:path w="4447540" h="395605">
                <a:moveTo>
                  <a:pt x="927417" y="394981"/>
                </a:moveTo>
                <a:lnTo>
                  <a:pt x="874899" y="391835"/>
                </a:lnTo>
                <a:lnTo>
                  <a:pt x="822353" y="389282"/>
                </a:lnTo>
                <a:lnTo>
                  <a:pt x="769786" y="387323"/>
                </a:lnTo>
                <a:lnTo>
                  <a:pt x="717201" y="385956"/>
                </a:lnTo>
                <a:lnTo>
                  <a:pt x="664605" y="385182"/>
                </a:lnTo>
                <a:lnTo>
                  <a:pt x="612001" y="385001"/>
                </a:lnTo>
                <a:lnTo>
                  <a:pt x="945009" y="385001"/>
                </a:lnTo>
                <a:lnTo>
                  <a:pt x="943564" y="389052"/>
                </a:lnTo>
                <a:lnTo>
                  <a:pt x="927417" y="394981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42196" y="9325279"/>
            <a:ext cx="4447540" cy="395605"/>
          </a:xfrm>
          <a:custGeom>
            <a:avLst/>
            <a:gdLst/>
            <a:ahLst/>
            <a:cxnLst/>
            <a:rect l="l" t="t" r="r" b="b"/>
            <a:pathLst>
              <a:path w="4447540" h="395604">
                <a:moveTo>
                  <a:pt x="611065" y="87577"/>
                </a:moveTo>
                <a:lnTo>
                  <a:pt x="755728" y="74761"/>
                </a:lnTo>
                <a:lnTo>
                  <a:pt x="901811" y="64136"/>
                </a:lnTo>
                <a:lnTo>
                  <a:pt x="1048658" y="55802"/>
                </a:lnTo>
                <a:lnTo>
                  <a:pt x="1195617" y="49795"/>
                </a:lnTo>
                <a:lnTo>
                  <a:pt x="1342654" y="46105"/>
                </a:lnTo>
                <a:lnTo>
                  <a:pt x="1489735" y="44722"/>
                </a:lnTo>
                <a:lnTo>
                  <a:pt x="1505941" y="37708"/>
                </a:lnTo>
                <a:lnTo>
                  <a:pt x="1511335" y="22326"/>
                </a:lnTo>
                <a:lnTo>
                  <a:pt x="1505929" y="6962"/>
                </a:lnTo>
                <a:lnTo>
                  <a:pt x="1489735" y="0"/>
                </a:lnTo>
                <a:lnTo>
                  <a:pt x="1344411" y="1328"/>
                </a:lnTo>
                <a:lnTo>
                  <a:pt x="1197973" y="4971"/>
                </a:lnTo>
                <a:lnTo>
                  <a:pt x="1051040" y="10964"/>
                </a:lnTo>
                <a:lnTo>
                  <a:pt x="904223" y="19283"/>
                </a:lnTo>
                <a:lnTo>
                  <a:pt x="757553" y="29917"/>
                </a:lnTo>
                <a:lnTo>
                  <a:pt x="611065" y="42855"/>
                </a:lnTo>
                <a:lnTo>
                  <a:pt x="588704" y="65216"/>
                </a:lnTo>
                <a:lnTo>
                  <a:pt x="590505" y="73621"/>
                </a:lnTo>
                <a:lnTo>
                  <a:pt x="595370" y="81051"/>
                </a:lnTo>
                <a:lnTo>
                  <a:pt x="602493" y="86154"/>
                </a:lnTo>
                <a:lnTo>
                  <a:pt x="611065" y="87577"/>
                </a:lnTo>
                <a:close/>
              </a:path>
              <a:path w="4447540" h="395604">
                <a:moveTo>
                  <a:pt x="4425908" y="288053"/>
                </a:moveTo>
                <a:lnTo>
                  <a:pt x="4442090" y="281907"/>
                </a:lnTo>
                <a:lnTo>
                  <a:pt x="4447450" y="266813"/>
                </a:lnTo>
                <a:lnTo>
                  <a:pt x="4442040" y="251158"/>
                </a:lnTo>
                <a:lnTo>
                  <a:pt x="4376804" y="240812"/>
                </a:lnTo>
                <a:lnTo>
                  <a:pt x="3689039" y="212530"/>
                </a:lnTo>
                <a:lnTo>
                  <a:pt x="3469237" y="207988"/>
                </a:lnTo>
                <a:lnTo>
                  <a:pt x="2325482" y="202588"/>
                </a:lnTo>
                <a:lnTo>
                  <a:pt x="1032131" y="207605"/>
                </a:lnTo>
                <a:lnTo>
                  <a:pt x="324647" y="224052"/>
                </a:lnTo>
                <a:lnTo>
                  <a:pt x="21563" y="235338"/>
                </a:lnTo>
                <a:lnTo>
                  <a:pt x="8401" y="241573"/>
                </a:lnTo>
                <a:lnTo>
                  <a:pt x="2700804" y="241573"/>
                </a:lnTo>
                <a:lnTo>
                  <a:pt x="3112529" y="243691"/>
                </a:lnTo>
                <a:lnTo>
                  <a:pt x="3819936" y="261635"/>
                </a:lnTo>
                <a:lnTo>
                  <a:pt x="4425908" y="288053"/>
                </a:lnTo>
                <a:close/>
              </a:path>
              <a:path w="4447540" h="395604">
                <a:moveTo>
                  <a:pt x="21563" y="280060"/>
                </a:moveTo>
                <a:lnTo>
                  <a:pt x="119828" y="276122"/>
                </a:lnTo>
                <a:lnTo>
                  <a:pt x="821627" y="255815"/>
                </a:lnTo>
                <a:lnTo>
                  <a:pt x="2700804" y="241573"/>
                </a:lnTo>
                <a:lnTo>
                  <a:pt x="8401" y="241573"/>
                </a:lnTo>
                <a:lnTo>
                  <a:pt x="5398" y="242995"/>
                </a:lnTo>
                <a:lnTo>
                  <a:pt x="0" y="258592"/>
                </a:lnTo>
                <a:lnTo>
                  <a:pt x="5382" y="273743"/>
                </a:lnTo>
                <a:lnTo>
                  <a:pt x="21563" y="280060"/>
                </a:lnTo>
                <a:close/>
              </a:path>
              <a:path w="4447540" h="395604">
                <a:moveTo>
                  <a:pt x="3940657" y="386418"/>
                </a:moveTo>
                <a:lnTo>
                  <a:pt x="3956863" y="379831"/>
                </a:lnTo>
                <a:lnTo>
                  <a:pt x="3962245" y="364590"/>
                </a:lnTo>
                <a:lnTo>
                  <a:pt x="3956832" y="349083"/>
                </a:lnTo>
                <a:lnTo>
                  <a:pt x="3940657" y="341696"/>
                </a:lnTo>
                <a:lnTo>
                  <a:pt x="3888055" y="340690"/>
                </a:lnTo>
                <a:lnTo>
                  <a:pt x="3835449" y="340278"/>
                </a:lnTo>
                <a:lnTo>
                  <a:pt x="3782846" y="340459"/>
                </a:lnTo>
                <a:lnTo>
                  <a:pt x="3730249" y="341233"/>
                </a:lnTo>
                <a:lnTo>
                  <a:pt x="3677664" y="342600"/>
                </a:lnTo>
                <a:lnTo>
                  <a:pt x="3625097" y="344560"/>
                </a:lnTo>
                <a:lnTo>
                  <a:pt x="3572551" y="347113"/>
                </a:lnTo>
                <a:lnTo>
                  <a:pt x="3520033" y="350259"/>
                </a:lnTo>
                <a:lnTo>
                  <a:pt x="3498525" y="374030"/>
                </a:lnTo>
                <a:lnTo>
                  <a:pt x="3502440" y="385001"/>
                </a:lnTo>
                <a:lnTo>
                  <a:pt x="3835449" y="385001"/>
                </a:lnTo>
                <a:lnTo>
                  <a:pt x="3888055" y="385413"/>
                </a:lnTo>
                <a:lnTo>
                  <a:pt x="3940657" y="386418"/>
                </a:lnTo>
                <a:close/>
              </a:path>
              <a:path w="4447540" h="395604">
                <a:moveTo>
                  <a:pt x="3520033" y="394981"/>
                </a:moveTo>
                <a:lnTo>
                  <a:pt x="3572551" y="391835"/>
                </a:lnTo>
                <a:lnTo>
                  <a:pt x="3625096" y="389282"/>
                </a:lnTo>
                <a:lnTo>
                  <a:pt x="3677664" y="387323"/>
                </a:lnTo>
                <a:lnTo>
                  <a:pt x="3730249" y="385956"/>
                </a:lnTo>
                <a:lnTo>
                  <a:pt x="3782845" y="385182"/>
                </a:lnTo>
                <a:lnTo>
                  <a:pt x="3835449" y="385001"/>
                </a:lnTo>
                <a:lnTo>
                  <a:pt x="3502440" y="385001"/>
                </a:lnTo>
                <a:lnTo>
                  <a:pt x="3503886" y="389052"/>
                </a:lnTo>
                <a:lnTo>
                  <a:pt x="3520033" y="394981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2633499" y="2806202"/>
            <a:ext cx="455295" cy="2828925"/>
            <a:chOff x="12633499" y="2806202"/>
            <a:chExt cx="455295" cy="2828925"/>
          </a:xfrm>
        </p:grpSpPr>
        <p:sp>
          <p:nvSpPr>
            <p:cNvPr id="9" name="object 9"/>
            <p:cNvSpPr/>
            <p:nvPr/>
          </p:nvSpPr>
          <p:spPr>
            <a:xfrm>
              <a:off x="12675797" y="559231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41907"/>
                  </a:moveTo>
                  <a:lnTo>
                    <a:pt x="0" y="41907"/>
                  </a:lnTo>
                </a:path>
              </a:pathLst>
            </a:custGeom>
            <a:ln w="83861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33499" y="2806202"/>
              <a:ext cx="455295" cy="2828925"/>
            </a:xfrm>
            <a:custGeom>
              <a:avLst/>
              <a:gdLst/>
              <a:ahLst/>
              <a:cxnLst/>
              <a:rect l="l" t="t" r="r" b="b"/>
              <a:pathLst>
                <a:path w="455294" h="2828925">
                  <a:moveTo>
                    <a:pt x="412574" y="0"/>
                  </a:moveTo>
                  <a:lnTo>
                    <a:pt x="373440" y="26012"/>
                  </a:lnTo>
                  <a:lnTo>
                    <a:pt x="226935" y="1104243"/>
                  </a:lnTo>
                  <a:lnTo>
                    <a:pt x="0" y="2786015"/>
                  </a:lnTo>
                  <a:lnTo>
                    <a:pt x="26024" y="2825130"/>
                  </a:lnTo>
                  <a:lnTo>
                    <a:pt x="42204" y="2828384"/>
                  </a:lnTo>
                  <a:lnTo>
                    <a:pt x="47646" y="2828045"/>
                  </a:lnTo>
                  <a:lnTo>
                    <a:pt x="81340" y="2802374"/>
                  </a:lnTo>
                  <a:lnTo>
                    <a:pt x="310045" y="1115445"/>
                  </a:lnTo>
                  <a:lnTo>
                    <a:pt x="454780" y="42365"/>
                  </a:lnTo>
                  <a:lnTo>
                    <a:pt x="454440" y="36925"/>
                  </a:lnTo>
                  <a:lnTo>
                    <a:pt x="428753" y="3253"/>
                  </a:lnTo>
                  <a:lnTo>
                    <a:pt x="423594" y="1484"/>
                  </a:lnTo>
                  <a:lnTo>
                    <a:pt x="412574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086159" y="2197764"/>
            <a:ext cx="2165350" cy="83820"/>
            <a:chOff x="13086159" y="2197764"/>
            <a:chExt cx="2165350" cy="83820"/>
          </a:xfrm>
        </p:grpSpPr>
        <p:sp>
          <p:nvSpPr>
            <p:cNvPr id="12" name="object 12"/>
            <p:cNvSpPr/>
            <p:nvPr/>
          </p:nvSpPr>
          <p:spPr>
            <a:xfrm>
              <a:off x="13128090" y="22396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41907"/>
                  </a:moveTo>
                  <a:lnTo>
                    <a:pt x="0" y="41907"/>
                  </a:lnTo>
                </a:path>
              </a:pathLst>
            </a:custGeom>
            <a:ln w="83861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86159" y="2197765"/>
              <a:ext cx="2165350" cy="83820"/>
            </a:xfrm>
            <a:custGeom>
              <a:avLst/>
              <a:gdLst/>
              <a:ahLst/>
              <a:cxnLst/>
              <a:rect l="l" t="t" r="r" b="b"/>
              <a:pathLst>
                <a:path w="2165350" h="83819">
                  <a:moveTo>
                    <a:pt x="2128777" y="0"/>
                  </a:moveTo>
                  <a:lnTo>
                    <a:pt x="36370" y="0"/>
                  </a:lnTo>
                  <a:lnTo>
                    <a:pt x="31021" y="1064"/>
                  </a:lnTo>
                  <a:lnTo>
                    <a:pt x="1063" y="31004"/>
                  </a:lnTo>
                  <a:lnTo>
                    <a:pt x="0" y="36350"/>
                  </a:lnTo>
                  <a:lnTo>
                    <a:pt x="0" y="47465"/>
                  </a:lnTo>
                  <a:lnTo>
                    <a:pt x="31021" y="82752"/>
                  </a:lnTo>
                  <a:lnTo>
                    <a:pt x="36370" y="83815"/>
                  </a:lnTo>
                  <a:lnTo>
                    <a:pt x="41931" y="83815"/>
                  </a:lnTo>
                  <a:lnTo>
                    <a:pt x="2128777" y="83815"/>
                  </a:lnTo>
                  <a:lnTo>
                    <a:pt x="2164083" y="52811"/>
                  </a:lnTo>
                  <a:lnTo>
                    <a:pt x="2165147" y="47465"/>
                  </a:lnTo>
                  <a:lnTo>
                    <a:pt x="2165147" y="36350"/>
                  </a:lnTo>
                  <a:lnTo>
                    <a:pt x="2134125" y="1064"/>
                  </a:lnTo>
                  <a:lnTo>
                    <a:pt x="2128777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629588" y="2197398"/>
            <a:ext cx="454659" cy="2827655"/>
            <a:chOff x="15629588" y="2197398"/>
            <a:chExt cx="454659" cy="2827655"/>
          </a:xfrm>
        </p:grpSpPr>
        <p:sp>
          <p:nvSpPr>
            <p:cNvPr id="15" name="object 15"/>
            <p:cNvSpPr/>
            <p:nvPr/>
          </p:nvSpPr>
          <p:spPr>
            <a:xfrm>
              <a:off x="15671886" y="22396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41907"/>
                  </a:moveTo>
                  <a:lnTo>
                    <a:pt x="0" y="41907"/>
                  </a:lnTo>
                </a:path>
              </a:pathLst>
            </a:custGeom>
            <a:ln w="83861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29588" y="2197398"/>
              <a:ext cx="454659" cy="2827655"/>
            </a:xfrm>
            <a:custGeom>
              <a:avLst/>
              <a:gdLst/>
              <a:ahLst/>
              <a:cxnLst/>
              <a:rect l="l" t="t" r="r" b="b"/>
              <a:pathLst>
                <a:path w="454659" h="2827654">
                  <a:moveTo>
                    <a:pt x="42211" y="0"/>
                  </a:moveTo>
                  <a:lnTo>
                    <a:pt x="5583" y="21281"/>
                  </a:lnTo>
                  <a:lnTo>
                    <a:pt x="0" y="42360"/>
                  </a:lnTo>
                  <a:lnTo>
                    <a:pt x="742" y="47868"/>
                  </a:lnTo>
                  <a:lnTo>
                    <a:pt x="371135" y="2796471"/>
                  </a:lnTo>
                  <a:lnTo>
                    <a:pt x="406591" y="2827304"/>
                  </a:lnTo>
                  <a:lnTo>
                    <a:pt x="412034" y="2827644"/>
                  </a:lnTo>
                  <a:lnTo>
                    <a:pt x="423055" y="2826160"/>
                  </a:lnTo>
                  <a:lnTo>
                    <a:pt x="453904" y="2790723"/>
                  </a:lnTo>
                  <a:lnTo>
                    <a:pt x="454245" y="2785283"/>
                  </a:lnTo>
                  <a:lnTo>
                    <a:pt x="83110" y="31173"/>
                  </a:lnTo>
                  <a:lnTo>
                    <a:pt x="47654" y="341"/>
                  </a:lnTo>
                  <a:lnTo>
                    <a:pt x="42211" y="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6123899" y="5592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41907"/>
                </a:moveTo>
                <a:lnTo>
                  <a:pt x="0" y="41907"/>
                </a:lnTo>
              </a:path>
            </a:pathLst>
          </a:custGeom>
          <a:ln w="83861">
            <a:solidFill>
              <a:srgbClr val="04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186971" y="67"/>
            <a:ext cx="12012295" cy="7261859"/>
            <a:chOff x="4186971" y="67"/>
            <a:chExt cx="12012295" cy="7261859"/>
          </a:xfrm>
        </p:grpSpPr>
        <p:sp>
          <p:nvSpPr>
            <p:cNvPr id="19" name="object 19"/>
            <p:cNvSpPr/>
            <p:nvPr/>
          </p:nvSpPr>
          <p:spPr>
            <a:xfrm>
              <a:off x="13020748" y="2714629"/>
              <a:ext cx="2758440" cy="2794000"/>
            </a:xfrm>
            <a:custGeom>
              <a:avLst/>
              <a:gdLst/>
              <a:ahLst/>
              <a:cxnLst/>
              <a:rect l="l" t="t" r="r" b="b"/>
              <a:pathLst>
                <a:path w="2758440" h="2794000">
                  <a:moveTo>
                    <a:pt x="2758201" y="2793865"/>
                  </a:moveTo>
                  <a:lnTo>
                    <a:pt x="0" y="2793865"/>
                  </a:lnTo>
                  <a:lnTo>
                    <a:pt x="361722" y="0"/>
                  </a:lnTo>
                  <a:lnTo>
                    <a:pt x="2396759" y="0"/>
                  </a:lnTo>
                  <a:lnTo>
                    <a:pt x="2758201" y="2793865"/>
                  </a:lnTo>
                  <a:close/>
                </a:path>
              </a:pathLst>
            </a:custGeom>
            <a:solidFill>
              <a:srgbClr val="FA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6971" y="67"/>
              <a:ext cx="12011867" cy="726132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19632" y="1644471"/>
            <a:ext cx="49834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740" dirty="0"/>
              <a:t>M</a:t>
            </a:r>
            <a:r>
              <a:rPr sz="12000" spc="-885" dirty="0"/>
              <a:t>a</a:t>
            </a:r>
            <a:r>
              <a:rPr sz="12000" spc="-50" dirty="0"/>
              <a:t>ss</a:t>
            </a:r>
            <a:r>
              <a:rPr sz="12000" spc="-885" dirty="0"/>
              <a:t>a</a:t>
            </a:r>
            <a:r>
              <a:rPr sz="12000" spc="-770" dirty="0"/>
              <a:t>g</a:t>
            </a:r>
            <a:r>
              <a:rPr sz="12000" spc="-1015" dirty="0"/>
              <a:t>e</a:t>
            </a:r>
            <a:endParaRPr sz="12000"/>
          </a:p>
        </p:txBody>
      </p:sp>
      <p:sp>
        <p:nvSpPr>
          <p:cNvPr id="22" name="object 22"/>
          <p:cNvSpPr txBox="1"/>
          <p:nvPr/>
        </p:nvSpPr>
        <p:spPr>
          <a:xfrm>
            <a:off x="4394298" y="2863671"/>
            <a:ext cx="8159750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2005" algn="ctr">
              <a:lnSpc>
                <a:spcPct val="100000"/>
              </a:lnSpc>
              <a:spcBef>
                <a:spcPts val="100"/>
              </a:spcBef>
            </a:pPr>
            <a:r>
              <a:rPr sz="12000" spc="-695" dirty="0">
                <a:solidFill>
                  <a:srgbClr val="040404"/>
                </a:solidFill>
                <a:latin typeface="Trebuchet MS"/>
                <a:cs typeface="Trebuchet MS"/>
              </a:rPr>
              <a:t>Benefits</a:t>
            </a:r>
            <a:endParaRPr sz="12000" dirty="0">
              <a:latin typeface="Trebuchet MS"/>
              <a:cs typeface="Trebuchet MS"/>
            </a:endParaRPr>
          </a:p>
          <a:p>
            <a:pPr marL="574040" marR="566420" algn="ctr">
              <a:lnSpc>
                <a:spcPts val="4950"/>
              </a:lnSpc>
              <a:spcBef>
                <a:spcPts val="4465"/>
              </a:spcBef>
            </a:pPr>
            <a:r>
              <a:rPr sz="4500" spc="-5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5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4500" spc="-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4500" spc="-12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4500" spc="-7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4500" spc="-5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5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4500" spc="-25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4500" spc="-3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4500" spc="-4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4500" spc="-4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4500" spc="-1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45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 </a:t>
            </a:r>
            <a:r>
              <a:rPr sz="45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4500" spc="-5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通</a:t>
            </a:r>
            <a:r>
              <a:rPr sz="4500" spc="-11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常</a:t>
            </a:r>
            <a:r>
              <a:rPr sz="4500" spc="-15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sz="4500" spc="-10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為</a:t>
            </a:r>
            <a:r>
              <a:rPr sz="4500" spc="-183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了</a:t>
            </a:r>
            <a:r>
              <a:rPr sz="4500" spc="-5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4500" spc="-3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解</a:t>
            </a:r>
            <a:r>
              <a:rPr sz="4500" spc="-5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4500" spc="-5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痛</a:t>
            </a:r>
            <a:r>
              <a:rPr sz="4500" spc="-5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4500" spc="-4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45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4500" spc="-1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肩</a:t>
            </a:r>
            <a:r>
              <a:rPr sz="45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頸</a:t>
            </a:r>
            <a:r>
              <a:rPr sz="45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endParaRPr sz="45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4860"/>
              </a:lnSpc>
            </a:pPr>
            <a:r>
              <a:rPr sz="4500" spc="-40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4500" spc="-6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4500" spc="-11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45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45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4500" spc="-3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4500" spc="-5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4500" spc="-1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並</a:t>
            </a:r>
            <a:r>
              <a:rPr sz="4500" spc="-10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且</a:t>
            </a:r>
            <a:r>
              <a:rPr sz="4500" spc="-2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4500" spc="-3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輕</a:t>
            </a:r>
            <a:r>
              <a:rPr sz="4500" spc="-9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4500" spc="-1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4500" spc="-7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4500" spc="-8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焦</a:t>
            </a:r>
            <a:r>
              <a:rPr sz="4500" spc="-11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慮</a:t>
            </a:r>
            <a:r>
              <a:rPr sz="45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45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591" y="3164608"/>
            <a:ext cx="2675407" cy="23296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56700" y="2211854"/>
              <a:ext cx="0" cy="7046595"/>
            </a:xfrm>
            <a:custGeom>
              <a:avLst/>
              <a:gdLst/>
              <a:ahLst/>
              <a:cxnLst/>
              <a:rect l="l" t="t" r="r" b="b"/>
              <a:pathLst>
                <a:path h="7046595">
                  <a:moveTo>
                    <a:pt x="0" y="704638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1254" y="192727"/>
            <a:ext cx="7686675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50" spc="-1105" dirty="0">
                <a:solidFill>
                  <a:srgbClr val="234001"/>
                </a:solidFill>
              </a:rPr>
              <a:t>P</a:t>
            </a:r>
            <a:r>
              <a:rPr sz="14550" spc="-785" dirty="0">
                <a:solidFill>
                  <a:srgbClr val="234001"/>
                </a:solidFill>
              </a:rPr>
              <a:t>A</a:t>
            </a:r>
            <a:r>
              <a:rPr sz="14550" cap="small" spc="680" dirty="0">
                <a:solidFill>
                  <a:srgbClr val="234001"/>
                </a:solidFill>
              </a:rPr>
              <a:t>r</a:t>
            </a:r>
            <a:r>
              <a:rPr sz="14550" spc="-1365" dirty="0">
                <a:solidFill>
                  <a:srgbClr val="234001"/>
                </a:solidFill>
              </a:rPr>
              <a:t>T</a:t>
            </a:r>
            <a:r>
              <a:rPr sz="14550" spc="-455" dirty="0">
                <a:solidFill>
                  <a:srgbClr val="234001"/>
                </a:solidFill>
              </a:rPr>
              <a:t>N</a:t>
            </a:r>
            <a:r>
              <a:rPr sz="14550" spc="-625" dirty="0">
                <a:solidFill>
                  <a:srgbClr val="234001"/>
                </a:solidFill>
              </a:rPr>
              <a:t>E</a:t>
            </a:r>
            <a:r>
              <a:rPr sz="14550" cap="small" spc="680" dirty="0">
                <a:solidFill>
                  <a:srgbClr val="234001"/>
                </a:solidFill>
              </a:rPr>
              <a:t>r</a:t>
            </a:r>
            <a:r>
              <a:rPr sz="14550" spc="470" dirty="0">
                <a:solidFill>
                  <a:srgbClr val="234001"/>
                </a:solidFill>
              </a:rPr>
              <a:t>S</a:t>
            </a:r>
            <a:endParaRPr sz="14550"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7" name="object 7"/>
            <p:cNvSpPr/>
            <p:nvPr/>
          </p:nvSpPr>
          <p:spPr>
            <a:xfrm>
              <a:off x="11360935" y="1486978"/>
              <a:ext cx="5401945" cy="0"/>
            </a:xfrm>
            <a:custGeom>
              <a:avLst/>
              <a:gdLst/>
              <a:ahLst/>
              <a:cxnLst/>
              <a:rect l="l" t="t" r="r" b="b"/>
              <a:pathLst>
                <a:path w="5401944">
                  <a:moveTo>
                    <a:pt x="0" y="0"/>
                  </a:moveTo>
                  <a:lnTo>
                    <a:pt x="5401932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39043" y="0"/>
              <a:ext cx="6449060" cy="2263775"/>
            </a:xfrm>
            <a:custGeom>
              <a:avLst/>
              <a:gdLst/>
              <a:ahLst/>
              <a:cxnLst/>
              <a:rect l="l" t="t" r="r" b="b"/>
              <a:pathLst>
                <a:path w="6449059" h="2263775">
                  <a:moveTo>
                    <a:pt x="6374093" y="1847224"/>
                  </a:moveTo>
                  <a:lnTo>
                    <a:pt x="3259098" y="1847224"/>
                  </a:lnTo>
                  <a:lnTo>
                    <a:pt x="3298026" y="1848240"/>
                  </a:lnTo>
                  <a:lnTo>
                    <a:pt x="3336700" y="1851917"/>
                  </a:lnTo>
                  <a:lnTo>
                    <a:pt x="3375103" y="1858430"/>
                  </a:lnTo>
                  <a:lnTo>
                    <a:pt x="3413218" y="1867951"/>
                  </a:lnTo>
                  <a:lnTo>
                    <a:pt x="3451026" y="1880655"/>
                  </a:lnTo>
                  <a:lnTo>
                    <a:pt x="3488512" y="1896716"/>
                  </a:lnTo>
                  <a:lnTo>
                    <a:pt x="3528572" y="1917895"/>
                  </a:lnTo>
                  <a:lnTo>
                    <a:pt x="3567827" y="1942356"/>
                  </a:lnTo>
                  <a:lnTo>
                    <a:pt x="3606389" y="1969445"/>
                  </a:lnTo>
                  <a:lnTo>
                    <a:pt x="3644367" y="1998508"/>
                  </a:lnTo>
                  <a:lnTo>
                    <a:pt x="3681874" y="2028892"/>
                  </a:lnTo>
                  <a:lnTo>
                    <a:pt x="3755919" y="2091009"/>
                  </a:lnTo>
                  <a:lnTo>
                    <a:pt x="3792679" y="2121435"/>
                  </a:lnTo>
                  <a:lnTo>
                    <a:pt x="3829413" y="2150567"/>
                  </a:lnTo>
                  <a:lnTo>
                    <a:pt x="3866231" y="2177753"/>
                  </a:lnTo>
                  <a:lnTo>
                    <a:pt x="3903245" y="2202339"/>
                  </a:lnTo>
                  <a:lnTo>
                    <a:pt x="3940566" y="2223670"/>
                  </a:lnTo>
                  <a:lnTo>
                    <a:pt x="3978305" y="2241095"/>
                  </a:lnTo>
                  <a:lnTo>
                    <a:pt x="4016573" y="2253959"/>
                  </a:lnTo>
                  <a:lnTo>
                    <a:pt x="4055483" y="2261608"/>
                  </a:lnTo>
                  <a:lnTo>
                    <a:pt x="4095144" y="2263390"/>
                  </a:lnTo>
                  <a:lnTo>
                    <a:pt x="4135668" y="2258650"/>
                  </a:lnTo>
                  <a:lnTo>
                    <a:pt x="4177167" y="2246735"/>
                  </a:lnTo>
                  <a:lnTo>
                    <a:pt x="4221404" y="2225284"/>
                  </a:lnTo>
                  <a:lnTo>
                    <a:pt x="4261655" y="2197241"/>
                  </a:lnTo>
                  <a:lnTo>
                    <a:pt x="4299200" y="2164690"/>
                  </a:lnTo>
                  <a:lnTo>
                    <a:pt x="4335318" y="2129712"/>
                  </a:lnTo>
                  <a:lnTo>
                    <a:pt x="4371291" y="2094391"/>
                  </a:lnTo>
                  <a:lnTo>
                    <a:pt x="4408397" y="2060807"/>
                  </a:lnTo>
                  <a:lnTo>
                    <a:pt x="4445326" y="2032223"/>
                  </a:lnTo>
                  <a:lnTo>
                    <a:pt x="4483548" y="2007224"/>
                  </a:lnTo>
                  <a:lnTo>
                    <a:pt x="4522990" y="1985616"/>
                  </a:lnTo>
                  <a:lnTo>
                    <a:pt x="4563581" y="1967205"/>
                  </a:lnTo>
                  <a:lnTo>
                    <a:pt x="4605246" y="1951796"/>
                  </a:lnTo>
                  <a:lnTo>
                    <a:pt x="4647915" y="1939195"/>
                  </a:lnTo>
                  <a:lnTo>
                    <a:pt x="4691515" y="1929206"/>
                  </a:lnTo>
                  <a:lnTo>
                    <a:pt x="4735974" y="1921636"/>
                  </a:lnTo>
                  <a:lnTo>
                    <a:pt x="4781219" y="1916289"/>
                  </a:lnTo>
                  <a:lnTo>
                    <a:pt x="4827177" y="1912972"/>
                  </a:lnTo>
                  <a:lnTo>
                    <a:pt x="4873777" y="1911489"/>
                  </a:lnTo>
                  <a:lnTo>
                    <a:pt x="6162427" y="1911489"/>
                  </a:lnTo>
                  <a:lnTo>
                    <a:pt x="6189915" y="1904307"/>
                  </a:lnTo>
                  <a:lnTo>
                    <a:pt x="6237965" y="1890748"/>
                  </a:lnTo>
                  <a:lnTo>
                    <a:pt x="6285854" y="1876282"/>
                  </a:lnTo>
                  <a:lnTo>
                    <a:pt x="6333581" y="1860959"/>
                  </a:lnTo>
                  <a:lnTo>
                    <a:pt x="6374093" y="1847224"/>
                  </a:lnTo>
                  <a:close/>
                </a:path>
                <a:path w="6449059" h="2263775">
                  <a:moveTo>
                    <a:pt x="6448956" y="1040127"/>
                  </a:moveTo>
                  <a:lnTo>
                    <a:pt x="1066090" y="1040127"/>
                  </a:lnTo>
                  <a:lnTo>
                    <a:pt x="1110608" y="1043149"/>
                  </a:lnTo>
                  <a:lnTo>
                    <a:pt x="1154232" y="1050731"/>
                  </a:lnTo>
                  <a:lnTo>
                    <a:pt x="1196842" y="1063632"/>
                  </a:lnTo>
                  <a:lnTo>
                    <a:pt x="1238319" y="1082611"/>
                  </a:lnTo>
                  <a:lnTo>
                    <a:pt x="1281339" y="1110820"/>
                  </a:lnTo>
                  <a:lnTo>
                    <a:pt x="1319191" y="1144884"/>
                  </a:lnTo>
                  <a:lnTo>
                    <a:pt x="1352365" y="1183875"/>
                  </a:lnTo>
                  <a:lnTo>
                    <a:pt x="1381347" y="1226868"/>
                  </a:lnTo>
                  <a:lnTo>
                    <a:pt x="1406628" y="1272935"/>
                  </a:lnTo>
                  <a:lnTo>
                    <a:pt x="1428693" y="1321150"/>
                  </a:lnTo>
                  <a:lnTo>
                    <a:pt x="1448033" y="1370586"/>
                  </a:lnTo>
                  <a:lnTo>
                    <a:pt x="1465135" y="1420318"/>
                  </a:lnTo>
                  <a:lnTo>
                    <a:pt x="1480432" y="1468134"/>
                  </a:lnTo>
                  <a:lnTo>
                    <a:pt x="1510953" y="1565550"/>
                  </a:lnTo>
                  <a:lnTo>
                    <a:pt x="1526653" y="1614589"/>
                  </a:lnTo>
                  <a:lnTo>
                    <a:pt x="1542966" y="1663472"/>
                  </a:lnTo>
                  <a:lnTo>
                    <a:pt x="1560128" y="1711919"/>
                  </a:lnTo>
                  <a:lnTo>
                    <a:pt x="1578379" y="1759650"/>
                  </a:lnTo>
                  <a:lnTo>
                    <a:pt x="1597957" y="1806383"/>
                  </a:lnTo>
                  <a:lnTo>
                    <a:pt x="1619143" y="1851917"/>
                  </a:lnTo>
                  <a:lnTo>
                    <a:pt x="1642048" y="1895729"/>
                  </a:lnTo>
                  <a:lnTo>
                    <a:pt x="1667039" y="1937782"/>
                  </a:lnTo>
                  <a:lnTo>
                    <a:pt x="1694310" y="1977711"/>
                  </a:lnTo>
                  <a:lnTo>
                    <a:pt x="1724102" y="2015238"/>
                  </a:lnTo>
                  <a:lnTo>
                    <a:pt x="1756651" y="2050080"/>
                  </a:lnTo>
                  <a:lnTo>
                    <a:pt x="1792197" y="2081957"/>
                  </a:lnTo>
                  <a:lnTo>
                    <a:pt x="1830978" y="2110587"/>
                  </a:lnTo>
                  <a:lnTo>
                    <a:pt x="1873233" y="2135689"/>
                  </a:lnTo>
                  <a:lnTo>
                    <a:pt x="1909983" y="2153221"/>
                  </a:lnTo>
                  <a:lnTo>
                    <a:pt x="1947093" y="2167322"/>
                  </a:lnTo>
                  <a:lnTo>
                    <a:pt x="1984546" y="2178166"/>
                  </a:lnTo>
                  <a:lnTo>
                    <a:pt x="2022325" y="2185928"/>
                  </a:lnTo>
                  <a:lnTo>
                    <a:pt x="2060411" y="2190782"/>
                  </a:lnTo>
                  <a:lnTo>
                    <a:pt x="2098787" y="2192902"/>
                  </a:lnTo>
                  <a:lnTo>
                    <a:pt x="2137435" y="2192461"/>
                  </a:lnTo>
                  <a:lnTo>
                    <a:pt x="2176339" y="2189633"/>
                  </a:lnTo>
                  <a:lnTo>
                    <a:pt x="2215481" y="2184594"/>
                  </a:lnTo>
                  <a:lnTo>
                    <a:pt x="2254842" y="2177516"/>
                  </a:lnTo>
                  <a:lnTo>
                    <a:pt x="2294406" y="2168575"/>
                  </a:lnTo>
                  <a:lnTo>
                    <a:pt x="2334155" y="2157943"/>
                  </a:lnTo>
                  <a:lnTo>
                    <a:pt x="2374071" y="2145795"/>
                  </a:lnTo>
                  <a:lnTo>
                    <a:pt x="2414137" y="2132305"/>
                  </a:lnTo>
                  <a:lnTo>
                    <a:pt x="2454336" y="2117647"/>
                  </a:lnTo>
                  <a:lnTo>
                    <a:pt x="2494649" y="2101995"/>
                  </a:lnTo>
                  <a:lnTo>
                    <a:pt x="2535060" y="2085523"/>
                  </a:lnTo>
                  <a:lnTo>
                    <a:pt x="2575550" y="2068405"/>
                  </a:lnTo>
                  <a:lnTo>
                    <a:pt x="2778585" y="1979219"/>
                  </a:lnTo>
                  <a:lnTo>
                    <a:pt x="2819186" y="1961881"/>
                  </a:lnTo>
                  <a:lnTo>
                    <a:pt x="2859743" y="1945115"/>
                  </a:lnTo>
                  <a:lnTo>
                    <a:pt x="2900240" y="1929095"/>
                  </a:lnTo>
                  <a:lnTo>
                    <a:pt x="2940660" y="1913996"/>
                  </a:lnTo>
                  <a:lnTo>
                    <a:pt x="2980983" y="1899991"/>
                  </a:lnTo>
                  <a:lnTo>
                    <a:pt x="3021193" y="1887255"/>
                  </a:lnTo>
                  <a:lnTo>
                    <a:pt x="3061273" y="1875962"/>
                  </a:lnTo>
                  <a:lnTo>
                    <a:pt x="3101205" y="1866285"/>
                  </a:lnTo>
                  <a:lnTo>
                    <a:pt x="3140971" y="1858398"/>
                  </a:lnTo>
                  <a:lnTo>
                    <a:pt x="3180553" y="1852477"/>
                  </a:lnTo>
                  <a:lnTo>
                    <a:pt x="3219935" y="1848694"/>
                  </a:lnTo>
                  <a:lnTo>
                    <a:pt x="3259098" y="1847224"/>
                  </a:lnTo>
                  <a:lnTo>
                    <a:pt x="6374093" y="1847224"/>
                  </a:lnTo>
                  <a:lnTo>
                    <a:pt x="6381147" y="1844832"/>
                  </a:lnTo>
                  <a:lnTo>
                    <a:pt x="6428553" y="1827954"/>
                  </a:lnTo>
                  <a:lnTo>
                    <a:pt x="6448956" y="1820363"/>
                  </a:lnTo>
                  <a:lnTo>
                    <a:pt x="6448956" y="1040127"/>
                  </a:lnTo>
                  <a:close/>
                </a:path>
                <a:path w="6449059" h="2263775">
                  <a:moveTo>
                    <a:pt x="6162427" y="1911489"/>
                  </a:moveTo>
                  <a:lnTo>
                    <a:pt x="4873777" y="1911489"/>
                  </a:lnTo>
                  <a:lnTo>
                    <a:pt x="4920946" y="1911646"/>
                  </a:lnTo>
                  <a:lnTo>
                    <a:pt x="4968612" y="1913249"/>
                  </a:lnTo>
                  <a:lnTo>
                    <a:pt x="5016702" y="1916102"/>
                  </a:lnTo>
                  <a:lnTo>
                    <a:pt x="5065145" y="1920012"/>
                  </a:lnTo>
                  <a:lnTo>
                    <a:pt x="5113867" y="1924784"/>
                  </a:lnTo>
                  <a:lnTo>
                    <a:pt x="5162796" y="1930223"/>
                  </a:lnTo>
                  <a:lnTo>
                    <a:pt x="5359141" y="1954760"/>
                  </a:lnTo>
                  <a:lnTo>
                    <a:pt x="5456676" y="1965973"/>
                  </a:lnTo>
                  <a:lnTo>
                    <a:pt x="5505031" y="1970635"/>
                  </a:lnTo>
                  <a:lnTo>
                    <a:pt x="5553014" y="1974408"/>
                  </a:lnTo>
                  <a:lnTo>
                    <a:pt x="5600554" y="1977096"/>
                  </a:lnTo>
                  <a:lnTo>
                    <a:pt x="5650576" y="1978522"/>
                  </a:lnTo>
                  <a:lnTo>
                    <a:pt x="5700431" y="1978410"/>
                  </a:lnTo>
                  <a:lnTo>
                    <a:pt x="5750120" y="1976815"/>
                  </a:lnTo>
                  <a:lnTo>
                    <a:pt x="5799643" y="1973788"/>
                  </a:lnTo>
                  <a:lnTo>
                    <a:pt x="5849002" y="1969381"/>
                  </a:lnTo>
                  <a:lnTo>
                    <a:pt x="5898195" y="1963647"/>
                  </a:lnTo>
                  <a:lnTo>
                    <a:pt x="5947224" y="1956639"/>
                  </a:lnTo>
                  <a:lnTo>
                    <a:pt x="5996089" y="1948408"/>
                  </a:lnTo>
                  <a:lnTo>
                    <a:pt x="6044790" y="1939007"/>
                  </a:lnTo>
                  <a:lnTo>
                    <a:pt x="6093328" y="1928488"/>
                  </a:lnTo>
                  <a:lnTo>
                    <a:pt x="6141703" y="1916904"/>
                  </a:lnTo>
                  <a:lnTo>
                    <a:pt x="6162427" y="1911489"/>
                  </a:lnTo>
                  <a:close/>
                </a:path>
                <a:path w="6449059" h="2263775">
                  <a:moveTo>
                    <a:pt x="6448956" y="0"/>
                  </a:moveTo>
                  <a:lnTo>
                    <a:pt x="6114" y="0"/>
                  </a:lnTo>
                  <a:lnTo>
                    <a:pt x="3884" y="47415"/>
                  </a:lnTo>
                  <a:lnTo>
                    <a:pt x="1931" y="97802"/>
                  </a:lnTo>
                  <a:lnTo>
                    <a:pt x="574" y="148227"/>
                  </a:lnTo>
                  <a:lnTo>
                    <a:pt x="0" y="198636"/>
                  </a:lnTo>
                  <a:lnTo>
                    <a:pt x="395" y="248972"/>
                  </a:lnTo>
                  <a:lnTo>
                    <a:pt x="1945" y="299181"/>
                  </a:lnTo>
                  <a:lnTo>
                    <a:pt x="4837" y="349205"/>
                  </a:lnTo>
                  <a:lnTo>
                    <a:pt x="9258" y="398991"/>
                  </a:lnTo>
                  <a:lnTo>
                    <a:pt x="15392" y="448481"/>
                  </a:lnTo>
                  <a:lnTo>
                    <a:pt x="23427" y="497620"/>
                  </a:lnTo>
                  <a:lnTo>
                    <a:pt x="33549" y="546353"/>
                  </a:lnTo>
                  <a:lnTo>
                    <a:pt x="45944" y="594623"/>
                  </a:lnTo>
                  <a:lnTo>
                    <a:pt x="60798" y="642376"/>
                  </a:lnTo>
                  <a:lnTo>
                    <a:pt x="77281" y="686355"/>
                  </a:lnTo>
                  <a:lnTo>
                    <a:pt x="96525" y="729519"/>
                  </a:lnTo>
                  <a:lnTo>
                    <a:pt x="118426" y="771591"/>
                  </a:lnTo>
                  <a:lnTo>
                    <a:pt x="142883" y="812295"/>
                  </a:lnTo>
                  <a:lnTo>
                    <a:pt x="169793" y="851355"/>
                  </a:lnTo>
                  <a:lnTo>
                    <a:pt x="199055" y="888495"/>
                  </a:lnTo>
                  <a:lnTo>
                    <a:pt x="230566" y="923438"/>
                  </a:lnTo>
                  <a:lnTo>
                    <a:pt x="264224" y="955908"/>
                  </a:lnTo>
                  <a:lnTo>
                    <a:pt x="299927" y="985628"/>
                  </a:lnTo>
                  <a:lnTo>
                    <a:pt x="337573" y="1012323"/>
                  </a:lnTo>
                  <a:lnTo>
                    <a:pt x="377059" y="1035716"/>
                  </a:lnTo>
                  <a:lnTo>
                    <a:pt x="418284" y="1055530"/>
                  </a:lnTo>
                  <a:lnTo>
                    <a:pt x="461145" y="1071490"/>
                  </a:lnTo>
                  <a:lnTo>
                    <a:pt x="505540" y="1083320"/>
                  </a:lnTo>
                  <a:lnTo>
                    <a:pt x="551367" y="1090742"/>
                  </a:lnTo>
                  <a:lnTo>
                    <a:pt x="597875" y="1093704"/>
                  </a:lnTo>
                  <a:lnTo>
                    <a:pt x="644797" y="1092877"/>
                  </a:lnTo>
                  <a:lnTo>
                    <a:pt x="692014" y="1089019"/>
                  </a:lnTo>
                  <a:lnTo>
                    <a:pt x="739407" y="1082889"/>
                  </a:lnTo>
                  <a:lnTo>
                    <a:pt x="786856" y="1075245"/>
                  </a:lnTo>
                  <a:lnTo>
                    <a:pt x="881451" y="1058457"/>
                  </a:lnTo>
                  <a:lnTo>
                    <a:pt x="928358" y="1050830"/>
                  </a:lnTo>
                  <a:lnTo>
                    <a:pt x="974846" y="1044727"/>
                  </a:lnTo>
                  <a:lnTo>
                    <a:pt x="1020796" y="1040906"/>
                  </a:lnTo>
                  <a:lnTo>
                    <a:pt x="1066090" y="1040127"/>
                  </a:lnTo>
                  <a:lnTo>
                    <a:pt x="6448956" y="1040127"/>
                  </a:lnTo>
                  <a:lnTo>
                    <a:pt x="6448956" y="0"/>
                  </a:lnTo>
                  <a:close/>
                </a:path>
              </a:pathLst>
            </a:custGeom>
            <a:solidFill>
              <a:srgbClr val="FA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23" y="469937"/>
              <a:ext cx="10024745" cy="1315085"/>
            </a:xfrm>
            <a:custGeom>
              <a:avLst/>
              <a:gdLst/>
              <a:ahLst/>
              <a:cxnLst/>
              <a:rect l="l" t="t" r="r" b="b"/>
              <a:pathLst>
                <a:path w="10024745" h="1315085">
                  <a:moveTo>
                    <a:pt x="600075" y="1016495"/>
                  </a:moveTo>
                  <a:lnTo>
                    <a:pt x="541794" y="1008964"/>
                  </a:lnTo>
                  <a:lnTo>
                    <a:pt x="489445" y="1000137"/>
                  </a:lnTo>
                  <a:lnTo>
                    <a:pt x="446189" y="989507"/>
                  </a:lnTo>
                  <a:lnTo>
                    <a:pt x="382739" y="958684"/>
                  </a:lnTo>
                  <a:lnTo>
                    <a:pt x="343115" y="908189"/>
                  </a:lnTo>
                  <a:lnTo>
                    <a:pt x="319011" y="829691"/>
                  </a:lnTo>
                  <a:lnTo>
                    <a:pt x="310184" y="777354"/>
                  </a:lnTo>
                  <a:lnTo>
                    <a:pt x="302120" y="714908"/>
                  </a:lnTo>
                  <a:lnTo>
                    <a:pt x="294055" y="777354"/>
                  </a:lnTo>
                  <a:lnTo>
                    <a:pt x="285229" y="829691"/>
                  </a:lnTo>
                  <a:lnTo>
                    <a:pt x="274599" y="872959"/>
                  </a:lnTo>
                  <a:lnTo>
                    <a:pt x="243776" y="936409"/>
                  </a:lnTo>
                  <a:lnTo>
                    <a:pt x="193281" y="976033"/>
                  </a:lnTo>
                  <a:lnTo>
                    <a:pt x="114782" y="1000137"/>
                  </a:lnTo>
                  <a:lnTo>
                    <a:pt x="62445" y="1008964"/>
                  </a:lnTo>
                  <a:lnTo>
                    <a:pt x="0" y="1017028"/>
                  </a:lnTo>
                  <a:lnTo>
                    <a:pt x="1549" y="1017206"/>
                  </a:lnTo>
                  <a:lnTo>
                    <a:pt x="69278" y="1026096"/>
                  </a:lnTo>
                  <a:lnTo>
                    <a:pt x="124968" y="1036053"/>
                  </a:lnTo>
                  <a:lnTo>
                    <a:pt x="170002" y="1048448"/>
                  </a:lnTo>
                  <a:lnTo>
                    <a:pt x="205740" y="1064666"/>
                  </a:lnTo>
                  <a:lnTo>
                    <a:pt x="254863" y="1114069"/>
                  </a:lnTo>
                  <a:lnTo>
                    <a:pt x="270992" y="1149985"/>
                  </a:lnTo>
                  <a:lnTo>
                    <a:pt x="283324" y="1195222"/>
                  </a:lnTo>
                  <a:lnTo>
                    <a:pt x="293243" y="1251153"/>
                  </a:lnTo>
                  <a:lnTo>
                    <a:pt x="301574" y="1314983"/>
                  </a:lnTo>
                  <a:lnTo>
                    <a:pt x="302653" y="1314983"/>
                  </a:lnTo>
                  <a:lnTo>
                    <a:pt x="310184" y="1256690"/>
                  </a:lnTo>
                  <a:lnTo>
                    <a:pt x="319011" y="1204353"/>
                  </a:lnTo>
                  <a:lnTo>
                    <a:pt x="329641" y="1161097"/>
                  </a:lnTo>
                  <a:lnTo>
                    <a:pt x="360464" y="1097648"/>
                  </a:lnTo>
                  <a:lnTo>
                    <a:pt x="410959" y="1058024"/>
                  </a:lnTo>
                  <a:lnTo>
                    <a:pt x="489445" y="1033919"/>
                  </a:lnTo>
                  <a:lnTo>
                    <a:pt x="541794" y="1025093"/>
                  </a:lnTo>
                  <a:lnTo>
                    <a:pt x="600075" y="1017562"/>
                  </a:lnTo>
                  <a:lnTo>
                    <a:pt x="600075" y="1016495"/>
                  </a:lnTo>
                  <a:close/>
                </a:path>
                <a:path w="10024745" h="1315085">
                  <a:moveTo>
                    <a:pt x="10024199" y="238277"/>
                  </a:moveTo>
                  <a:lnTo>
                    <a:pt x="9958578" y="229412"/>
                  </a:lnTo>
                  <a:lnTo>
                    <a:pt x="9907460" y="218833"/>
                  </a:lnTo>
                  <a:lnTo>
                    <a:pt x="9868700" y="204419"/>
                  </a:lnTo>
                  <a:lnTo>
                    <a:pt x="9819780" y="155498"/>
                  </a:lnTo>
                  <a:lnTo>
                    <a:pt x="9805365" y="116751"/>
                  </a:lnTo>
                  <a:lnTo>
                    <a:pt x="9794786" y="65620"/>
                  </a:lnTo>
                  <a:lnTo>
                    <a:pt x="9785921" y="0"/>
                  </a:lnTo>
                  <a:lnTo>
                    <a:pt x="9777070" y="65620"/>
                  </a:lnTo>
                  <a:lnTo>
                    <a:pt x="9766490" y="116751"/>
                  </a:lnTo>
                  <a:lnTo>
                    <a:pt x="9752076" y="155498"/>
                  </a:lnTo>
                  <a:lnTo>
                    <a:pt x="9703156" y="204419"/>
                  </a:lnTo>
                  <a:lnTo>
                    <a:pt x="9664395" y="218833"/>
                  </a:lnTo>
                  <a:lnTo>
                    <a:pt x="9613278" y="229412"/>
                  </a:lnTo>
                  <a:lnTo>
                    <a:pt x="9547657" y="238277"/>
                  </a:lnTo>
                  <a:lnTo>
                    <a:pt x="9548876" y="238417"/>
                  </a:lnTo>
                  <a:lnTo>
                    <a:pt x="9614116" y="247269"/>
                  </a:lnTo>
                  <a:lnTo>
                    <a:pt x="9664954" y="257860"/>
                  </a:lnTo>
                  <a:lnTo>
                    <a:pt x="9703498" y="272313"/>
                  </a:lnTo>
                  <a:lnTo>
                    <a:pt x="9752178" y="321259"/>
                  </a:lnTo>
                  <a:lnTo>
                    <a:pt x="9766541" y="359981"/>
                  </a:lnTo>
                  <a:lnTo>
                    <a:pt x="9777095" y="411048"/>
                  </a:lnTo>
                  <a:lnTo>
                    <a:pt x="9785921" y="476542"/>
                  </a:lnTo>
                  <a:lnTo>
                    <a:pt x="9794786" y="410921"/>
                  </a:lnTo>
                  <a:lnTo>
                    <a:pt x="9805365" y="359803"/>
                  </a:lnTo>
                  <a:lnTo>
                    <a:pt x="9819780" y="321043"/>
                  </a:lnTo>
                  <a:lnTo>
                    <a:pt x="9868700" y="272135"/>
                  </a:lnTo>
                  <a:lnTo>
                    <a:pt x="9907460" y="257708"/>
                  </a:lnTo>
                  <a:lnTo>
                    <a:pt x="9958578" y="247129"/>
                  </a:lnTo>
                  <a:lnTo>
                    <a:pt x="10024199" y="238277"/>
                  </a:lnTo>
                  <a:close/>
                </a:path>
              </a:pathLst>
            </a:custGeom>
            <a:solidFill>
              <a:srgbClr val="365B0F">
                <a:alpha val="8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3283" y="9638931"/>
              <a:ext cx="12343130" cy="0"/>
            </a:xfrm>
            <a:custGeom>
              <a:avLst/>
              <a:gdLst/>
              <a:ahLst/>
              <a:cxnLst/>
              <a:rect l="l" t="t" r="r" b="b"/>
              <a:pathLst>
                <a:path w="12343130">
                  <a:moveTo>
                    <a:pt x="0" y="0"/>
                  </a:moveTo>
                  <a:lnTo>
                    <a:pt x="1234298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439" y="1486978"/>
              <a:ext cx="1145540" cy="1145540"/>
            </a:xfrm>
            <a:custGeom>
              <a:avLst/>
              <a:gdLst/>
              <a:ahLst/>
              <a:cxnLst/>
              <a:rect l="l" t="t" r="r" b="b"/>
              <a:pathLst>
                <a:path w="1145540" h="1145539">
                  <a:moveTo>
                    <a:pt x="572541" y="1145083"/>
                  </a:moveTo>
                  <a:lnTo>
                    <a:pt x="564213" y="1077635"/>
                  </a:lnTo>
                  <a:lnTo>
                    <a:pt x="555717" y="1016228"/>
                  </a:lnTo>
                  <a:lnTo>
                    <a:pt x="546728" y="960538"/>
                  </a:lnTo>
                  <a:lnTo>
                    <a:pt x="536919" y="910238"/>
                  </a:lnTo>
                  <a:lnTo>
                    <a:pt x="525966" y="865003"/>
                  </a:lnTo>
                  <a:lnTo>
                    <a:pt x="513543" y="824508"/>
                  </a:lnTo>
                  <a:lnTo>
                    <a:pt x="499323" y="788426"/>
                  </a:lnTo>
                  <a:lnTo>
                    <a:pt x="464196" y="728203"/>
                  </a:lnTo>
                  <a:lnTo>
                    <a:pt x="417979" y="681727"/>
                  </a:lnTo>
                  <a:lnTo>
                    <a:pt x="358068" y="646396"/>
                  </a:lnTo>
                  <a:lnTo>
                    <a:pt x="322163" y="632095"/>
                  </a:lnTo>
                  <a:lnTo>
                    <a:pt x="281859" y="619604"/>
                  </a:lnTo>
                  <a:lnTo>
                    <a:pt x="236828" y="608596"/>
                  </a:lnTo>
                  <a:lnTo>
                    <a:pt x="186747" y="598747"/>
                  </a:lnTo>
                  <a:lnTo>
                    <a:pt x="131289" y="589730"/>
                  </a:lnTo>
                  <a:lnTo>
                    <a:pt x="70128" y="581220"/>
                  </a:lnTo>
                  <a:lnTo>
                    <a:pt x="0" y="572541"/>
                  </a:lnTo>
                  <a:lnTo>
                    <a:pt x="67583" y="564196"/>
                  </a:lnTo>
                  <a:lnTo>
                    <a:pt x="129100" y="555681"/>
                  </a:lnTo>
                  <a:lnTo>
                    <a:pt x="184878" y="546669"/>
                  </a:lnTo>
                  <a:lnTo>
                    <a:pt x="235245" y="536833"/>
                  </a:lnTo>
                  <a:lnTo>
                    <a:pt x="280528" y="525845"/>
                  </a:lnTo>
                  <a:lnTo>
                    <a:pt x="321056" y="513378"/>
                  </a:lnTo>
                  <a:lnTo>
                    <a:pt x="357155" y="499103"/>
                  </a:lnTo>
                  <a:lnTo>
                    <a:pt x="417379" y="463821"/>
                  </a:lnTo>
                  <a:lnTo>
                    <a:pt x="463822" y="417378"/>
                  </a:lnTo>
                  <a:lnTo>
                    <a:pt x="499104" y="357154"/>
                  </a:lnTo>
                  <a:lnTo>
                    <a:pt x="513379" y="321055"/>
                  </a:lnTo>
                  <a:lnTo>
                    <a:pt x="525846" y="280528"/>
                  </a:lnTo>
                  <a:lnTo>
                    <a:pt x="536834" y="235244"/>
                  </a:lnTo>
                  <a:lnTo>
                    <a:pt x="546670" y="184878"/>
                  </a:lnTo>
                  <a:lnTo>
                    <a:pt x="555681" y="129100"/>
                  </a:lnTo>
                  <a:lnTo>
                    <a:pt x="564196" y="67583"/>
                  </a:lnTo>
                  <a:lnTo>
                    <a:pt x="572541" y="0"/>
                  </a:lnTo>
                  <a:lnTo>
                    <a:pt x="580887" y="67583"/>
                  </a:lnTo>
                  <a:lnTo>
                    <a:pt x="589401" y="129100"/>
                  </a:lnTo>
                  <a:lnTo>
                    <a:pt x="598413" y="184878"/>
                  </a:lnTo>
                  <a:lnTo>
                    <a:pt x="608248" y="235244"/>
                  </a:lnTo>
                  <a:lnTo>
                    <a:pt x="619236" y="280528"/>
                  </a:lnTo>
                  <a:lnTo>
                    <a:pt x="631704" y="321055"/>
                  </a:lnTo>
                  <a:lnTo>
                    <a:pt x="645979" y="357154"/>
                  </a:lnTo>
                  <a:lnTo>
                    <a:pt x="681261" y="417378"/>
                  </a:lnTo>
                  <a:lnTo>
                    <a:pt x="727703" y="463821"/>
                  </a:lnTo>
                  <a:lnTo>
                    <a:pt x="787928" y="499103"/>
                  </a:lnTo>
                  <a:lnTo>
                    <a:pt x="824027" y="513378"/>
                  </a:lnTo>
                  <a:lnTo>
                    <a:pt x="864554" y="525845"/>
                  </a:lnTo>
                  <a:lnTo>
                    <a:pt x="909838" y="536833"/>
                  </a:lnTo>
                  <a:lnTo>
                    <a:pt x="960205" y="546669"/>
                  </a:lnTo>
                  <a:lnTo>
                    <a:pt x="1015983" y="555681"/>
                  </a:lnTo>
                  <a:lnTo>
                    <a:pt x="1077500" y="564196"/>
                  </a:lnTo>
                  <a:lnTo>
                    <a:pt x="1145083" y="572541"/>
                  </a:lnTo>
                  <a:lnTo>
                    <a:pt x="1077500" y="580887"/>
                  </a:lnTo>
                  <a:lnTo>
                    <a:pt x="1015983" y="589401"/>
                  </a:lnTo>
                  <a:lnTo>
                    <a:pt x="960205" y="598413"/>
                  </a:lnTo>
                  <a:lnTo>
                    <a:pt x="909838" y="608248"/>
                  </a:lnTo>
                  <a:lnTo>
                    <a:pt x="864554" y="619236"/>
                  </a:lnTo>
                  <a:lnTo>
                    <a:pt x="824027" y="631704"/>
                  </a:lnTo>
                  <a:lnTo>
                    <a:pt x="787928" y="645979"/>
                  </a:lnTo>
                  <a:lnTo>
                    <a:pt x="727703" y="681261"/>
                  </a:lnTo>
                  <a:lnTo>
                    <a:pt x="681261" y="727703"/>
                  </a:lnTo>
                  <a:lnTo>
                    <a:pt x="645979" y="787928"/>
                  </a:lnTo>
                  <a:lnTo>
                    <a:pt x="631704" y="824027"/>
                  </a:lnTo>
                  <a:lnTo>
                    <a:pt x="619236" y="864554"/>
                  </a:lnTo>
                  <a:lnTo>
                    <a:pt x="608248" y="909838"/>
                  </a:lnTo>
                  <a:lnTo>
                    <a:pt x="598413" y="960205"/>
                  </a:lnTo>
                  <a:lnTo>
                    <a:pt x="589401" y="1015983"/>
                  </a:lnTo>
                  <a:lnTo>
                    <a:pt x="580887" y="1077500"/>
                  </a:lnTo>
                  <a:lnTo>
                    <a:pt x="572541" y="1145083"/>
                  </a:lnTo>
                  <a:close/>
                </a:path>
              </a:pathLst>
            </a:custGeom>
            <a:solidFill>
              <a:srgbClr val="365B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09446"/>
              <a:ext cx="16253574" cy="797755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041" y="3150851"/>
              <a:ext cx="2932430" cy="998855"/>
            </a:xfrm>
            <a:custGeom>
              <a:avLst/>
              <a:gdLst/>
              <a:ahLst/>
              <a:cxnLst/>
              <a:rect l="l" t="t" r="r" b="b"/>
              <a:pathLst>
                <a:path w="2932429" h="998854">
                  <a:moveTo>
                    <a:pt x="2682334" y="998852"/>
                  </a:moveTo>
                  <a:lnTo>
                    <a:pt x="249713" y="998852"/>
                  </a:lnTo>
                  <a:lnTo>
                    <a:pt x="204826" y="994829"/>
                  </a:lnTo>
                  <a:lnTo>
                    <a:pt x="162580" y="983229"/>
                  </a:lnTo>
                  <a:lnTo>
                    <a:pt x="123678" y="964759"/>
                  </a:lnTo>
                  <a:lnTo>
                    <a:pt x="88826" y="940122"/>
                  </a:lnTo>
                  <a:lnTo>
                    <a:pt x="58729" y="910026"/>
                  </a:lnTo>
                  <a:lnTo>
                    <a:pt x="34093" y="875174"/>
                  </a:lnTo>
                  <a:lnTo>
                    <a:pt x="15622" y="836272"/>
                  </a:lnTo>
                  <a:lnTo>
                    <a:pt x="4023" y="794025"/>
                  </a:lnTo>
                  <a:lnTo>
                    <a:pt x="0" y="749139"/>
                  </a:lnTo>
                  <a:lnTo>
                    <a:pt x="0" y="249713"/>
                  </a:lnTo>
                  <a:lnTo>
                    <a:pt x="4023" y="204826"/>
                  </a:lnTo>
                  <a:lnTo>
                    <a:pt x="15622" y="162580"/>
                  </a:lnTo>
                  <a:lnTo>
                    <a:pt x="34093" y="123678"/>
                  </a:lnTo>
                  <a:lnTo>
                    <a:pt x="58729" y="88826"/>
                  </a:lnTo>
                  <a:lnTo>
                    <a:pt x="88826" y="58729"/>
                  </a:lnTo>
                  <a:lnTo>
                    <a:pt x="123678" y="34093"/>
                  </a:lnTo>
                  <a:lnTo>
                    <a:pt x="162580" y="15622"/>
                  </a:lnTo>
                  <a:lnTo>
                    <a:pt x="204826" y="4023"/>
                  </a:lnTo>
                  <a:lnTo>
                    <a:pt x="249713" y="0"/>
                  </a:lnTo>
                  <a:lnTo>
                    <a:pt x="2682334" y="0"/>
                  </a:lnTo>
                  <a:lnTo>
                    <a:pt x="2727220" y="4023"/>
                  </a:lnTo>
                  <a:lnTo>
                    <a:pt x="2769467" y="15622"/>
                  </a:lnTo>
                  <a:lnTo>
                    <a:pt x="2808369" y="34093"/>
                  </a:lnTo>
                  <a:lnTo>
                    <a:pt x="2843221" y="58729"/>
                  </a:lnTo>
                  <a:lnTo>
                    <a:pt x="2873318" y="88826"/>
                  </a:lnTo>
                  <a:lnTo>
                    <a:pt x="2897954" y="123678"/>
                  </a:lnTo>
                  <a:lnTo>
                    <a:pt x="2916424" y="162580"/>
                  </a:lnTo>
                  <a:lnTo>
                    <a:pt x="2928024" y="204826"/>
                  </a:lnTo>
                  <a:lnTo>
                    <a:pt x="2932047" y="249713"/>
                  </a:lnTo>
                  <a:lnTo>
                    <a:pt x="2932047" y="749139"/>
                  </a:lnTo>
                  <a:lnTo>
                    <a:pt x="2928024" y="794025"/>
                  </a:lnTo>
                  <a:lnTo>
                    <a:pt x="2916424" y="836272"/>
                  </a:lnTo>
                  <a:lnTo>
                    <a:pt x="2897954" y="875174"/>
                  </a:lnTo>
                  <a:lnTo>
                    <a:pt x="2873318" y="910026"/>
                  </a:lnTo>
                  <a:lnTo>
                    <a:pt x="2843221" y="940122"/>
                  </a:lnTo>
                  <a:lnTo>
                    <a:pt x="2808369" y="964759"/>
                  </a:lnTo>
                  <a:lnTo>
                    <a:pt x="2769467" y="983229"/>
                  </a:lnTo>
                  <a:lnTo>
                    <a:pt x="2727220" y="994829"/>
                  </a:lnTo>
                  <a:lnTo>
                    <a:pt x="2682334" y="998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89150" y="3140753"/>
            <a:ext cx="24098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21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5600" spc="-7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5600" spc="-31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5600" spc="-1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78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spc="-855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81355">
              <a:lnSpc>
                <a:spcPts val="3375"/>
              </a:lnSpc>
            </a:pPr>
            <a:r>
              <a:rPr spc="-63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spc="-434" dirty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spc="-675" dirty="0">
                <a:latin typeface="標楷體" panose="03000509000000000000" pitchFamily="65" charset="-120"/>
                <a:ea typeface="標楷體" panose="03000509000000000000" pitchFamily="65" charset="-120"/>
              </a:rPr>
              <a:t>芳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260" dirty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spc="-127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spc="-260" dirty="0">
                <a:latin typeface="標楷體" panose="03000509000000000000" pitchFamily="65" charset="-120"/>
                <a:ea typeface="標楷體" panose="03000509000000000000" pitchFamily="65" charset="-120"/>
              </a:rPr>
              <a:t>解</a:t>
            </a: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spc="-85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spc="-29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健</a:t>
            </a:r>
            <a:r>
              <a:rPr spc="-730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</a:p>
          <a:p>
            <a:pPr marL="681355" marR="2592070">
              <a:lnSpc>
                <a:spcPts val="3370"/>
              </a:lnSpc>
              <a:spcBef>
                <a:spcPts val="229"/>
              </a:spcBef>
            </a:pP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1010" dirty="0">
                <a:latin typeface="標楷體" panose="03000509000000000000" pitchFamily="65" charset="-120"/>
                <a:ea typeface="標楷體" panose="03000509000000000000" pitchFamily="65" charset="-120"/>
              </a:rPr>
              <a:t>皮</a:t>
            </a:r>
            <a:r>
              <a:rPr spc="-1045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spc="-940" dirty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r>
              <a:rPr spc="-9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spc="-245" dirty="0">
                <a:latin typeface="標楷體" panose="03000509000000000000" pitchFamily="65" charset="-120"/>
                <a:ea typeface="標楷體" panose="03000509000000000000" pitchFamily="65" charset="-120"/>
              </a:rPr>
              <a:t>敏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spc="-960" dirty="0">
                <a:latin typeface="標楷體" panose="03000509000000000000" pitchFamily="65" charset="-120"/>
                <a:ea typeface="標楷體" panose="03000509000000000000" pitchFamily="65" charset="-120"/>
              </a:rPr>
              <a:t>炎</a:t>
            </a:r>
            <a:r>
              <a:rPr spc="-425" dirty="0"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spc="-260" dirty="0">
                <a:latin typeface="標楷體" panose="03000509000000000000" pitchFamily="65" charset="-120"/>
                <a:ea typeface="標楷體" panose="03000509000000000000" pitchFamily="65" charset="-120"/>
              </a:rPr>
              <a:t>傷</a:t>
            </a:r>
            <a:r>
              <a:rPr spc="-930" dirty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spc="-545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spc="-1010" dirty="0">
                <a:latin typeface="標楷體" panose="03000509000000000000" pitchFamily="65" charset="-120"/>
                <a:ea typeface="標楷體" panose="03000509000000000000" pitchFamily="65" charset="-120"/>
              </a:rPr>
              <a:t>皮</a:t>
            </a:r>
            <a:r>
              <a:rPr spc="-865" dirty="0">
                <a:latin typeface="標楷體" panose="03000509000000000000" pitchFamily="65" charset="-120"/>
                <a:ea typeface="標楷體" panose="03000509000000000000" pitchFamily="65" charset="-120"/>
              </a:rPr>
              <a:t>膚</a:t>
            </a:r>
            <a:r>
              <a:rPr spc="-330" dirty="0">
                <a:latin typeface="標楷體" panose="03000509000000000000" pitchFamily="65" charset="-120"/>
                <a:ea typeface="標楷體" panose="03000509000000000000" pitchFamily="65" charset="-120"/>
              </a:rPr>
              <a:t>病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spc="-75" dirty="0">
                <a:latin typeface="標楷體" panose="03000509000000000000" pitchFamily="65" charset="-120"/>
                <a:ea typeface="標楷體" panose="03000509000000000000" pitchFamily="65" charset="-120"/>
              </a:rPr>
              <a:t>況 </a:t>
            </a: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spc="-85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健</a:t>
            </a:r>
            <a:r>
              <a:rPr spc="-730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  <a:r>
              <a:rPr spc="-715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spc="-85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spc="-90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spc="-95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spc="-1045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spc="-940" dirty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r>
              <a:rPr spc="-855" dirty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spc="-780" dirty="0">
                <a:latin typeface="標楷體" panose="03000509000000000000" pitchFamily="65" charset="-120"/>
                <a:ea typeface="標楷體" panose="03000509000000000000" pitchFamily="65" charset="-120"/>
              </a:rPr>
              <a:t>血</a:t>
            </a:r>
            <a:r>
              <a:rPr spc="-670" dirty="0">
                <a:latin typeface="標楷體" panose="03000509000000000000" pitchFamily="65" charset="-120"/>
                <a:ea typeface="標楷體" panose="03000509000000000000" pitchFamily="65" charset="-120"/>
              </a:rPr>
              <a:t>壓</a:t>
            </a:r>
            <a:r>
              <a:rPr spc="-62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2700" marR="6274435" indent="668655">
              <a:lnSpc>
                <a:spcPts val="3379"/>
              </a:lnSpc>
            </a:pP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溝</a:t>
            </a:r>
            <a:r>
              <a:rPr spc="-385" dirty="0">
                <a:latin typeface="標楷體" panose="03000509000000000000" pitchFamily="65" charset="-120"/>
                <a:ea typeface="標楷體" panose="03000509000000000000" pitchFamily="65" charset="-120"/>
              </a:rPr>
              <a:t>通</a:t>
            </a:r>
            <a:r>
              <a:rPr spc="-64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spc="-775" dirty="0"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spc="-385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spc="-285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spc="-250" dirty="0">
                <a:latin typeface="標楷體" panose="03000509000000000000" pitchFamily="65" charset="-120"/>
                <a:ea typeface="標楷體" panose="03000509000000000000" pitchFamily="65" charset="-120"/>
              </a:rPr>
              <a:t>望 </a:t>
            </a: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spc="-905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spc="-855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81355">
              <a:lnSpc>
                <a:spcPts val="3140"/>
              </a:lnSpc>
            </a:pPr>
            <a:r>
              <a:rPr spc="-64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spc="-325" dirty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spc="-660" dirty="0">
                <a:latin typeface="標楷體" panose="03000509000000000000" pitchFamily="65" charset="-120"/>
                <a:ea typeface="標楷體" panose="03000509000000000000" pitchFamily="65" charset="-120"/>
              </a:rPr>
              <a:t>鬆</a:t>
            </a:r>
            <a:r>
              <a:rPr spc="-825" dirty="0">
                <a:latin typeface="標楷體" panose="03000509000000000000" pitchFamily="65" charset="-120"/>
                <a:ea typeface="標楷體" panose="03000509000000000000" pitchFamily="65" charset="-120"/>
              </a:rPr>
              <a:t>身</a:t>
            </a:r>
            <a:r>
              <a:rPr spc="-409" dirty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spc="-254" dirty="0"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spc="-300" dirty="0">
                <a:latin typeface="標楷體" panose="03000509000000000000" pitchFamily="65" charset="-120"/>
                <a:ea typeface="標楷體" panose="03000509000000000000" pitchFamily="65" charset="-120"/>
              </a:rPr>
              <a:t>議</a:t>
            </a: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spc="-85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spc="-750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spc="-825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spc="-830" dirty="0">
                <a:latin typeface="標楷體" panose="03000509000000000000" pitchFamily="65" charset="-120"/>
                <a:ea typeface="標楷體" panose="03000509000000000000" pitchFamily="65" charset="-120"/>
              </a:rPr>
              <a:t>匆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忙</a:t>
            </a:r>
            <a:r>
              <a:rPr spc="-275" dirty="0">
                <a:latin typeface="標楷體" panose="03000509000000000000" pitchFamily="65" charset="-120"/>
                <a:ea typeface="標楷體" panose="03000509000000000000" pitchFamily="65" charset="-120"/>
              </a:rPr>
              <a:t>抵</a:t>
            </a:r>
            <a:r>
              <a:rPr spc="-595" dirty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spc="-855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spc="-869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spc="-265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spc="-42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spc="-355" dirty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spc="-63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spc="-57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spc="-250" dirty="0">
                <a:latin typeface="標楷體" panose="03000509000000000000" pitchFamily="65" charset="-120"/>
                <a:ea typeface="標楷體" panose="03000509000000000000" pitchFamily="65" charset="-120"/>
              </a:rPr>
              <a:t>隔1</a:t>
            </a:r>
            <a:r>
              <a:rPr spc="-434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spc="-25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spc="-475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</a:p>
          <a:p>
            <a:pPr marL="681355">
              <a:lnSpc>
                <a:spcPts val="3375"/>
              </a:lnSpc>
            </a:pPr>
            <a:r>
              <a:rPr spc="-165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</a:p>
          <a:p>
            <a:pPr marL="681355" marR="133350">
              <a:lnSpc>
                <a:spcPts val="3379"/>
              </a:lnSpc>
              <a:spcBef>
                <a:spcPts val="225"/>
              </a:spcBef>
            </a:pP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spc="-905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spc="-90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spc="-565" dirty="0"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spc="-385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spc="-340" dirty="0">
                <a:latin typeface="標楷體" panose="03000509000000000000" pitchFamily="65" charset="-120"/>
                <a:ea typeface="標楷體" panose="03000509000000000000" pitchFamily="65" charset="-120"/>
              </a:rPr>
              <a:t>刺</a:t>
            </a:r>
            <a:r>
              <a:rPr spc="-395" dirty="0">
                <a:latin typeface="標楷體" panose="03000509000000000000" pitchFamily="65" charset="-120"/>
                <a:ea typeface="標楷體" panose="03000509000000000000" pitchFamily="65" charset="-120"/>
              </a:rPr>
              <a:t>痛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spc="-345" dirty="0">
                <a:latin typeface="標楷體" panose="03000509000000000000" pitchFamily="65" charset="-120"/>
                <a:ea typeface="標楷體" panose="03000509000000000000" pitchFamily="65" charset="-120"/>
              </a:rPr>
              <a:t>熱</a:t>
            </a:r>
            <a:r>
              <a:rPr spc="-565" dirty="0"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呼</a:t>
            </a:r>
            <a:r>
              <a:rPr spc="-254" dirty="0">
                <a:latin typeface="標楷體" panose="03000509000000000000" pitchFamily="65" charset="-120"/>
                <a:ea typeface="標楷體" panose="03000509000000000000" pitchFamily="65" charset="-120"/>
              </a:rPr>
              <a:t>吸</a:t>
            </a:r>
            <a:r>
              <a:rPr spc="-685" dirty="0">
                <a:latin typeface="標楷體" panose="03000509000000000000" pitchFamily="65" charset="-120"/>
                <a:ea typeface="標楷體" panose="03000509000000000000" pitchFamily="65" charset="-120"/>
              </a:rPr>
              <a:t>困</a:t>
            </a:r>
            <a:r>
              <a:rPr spc="-220" dirty="0">
                <a:latin typeface="標楷體" panose="03000509000000000000" pitchFamily="65" charset="-120"/>
                <a:ea typeface="標楷體" panose="03000509000000000000" pitchFamily="65" charset="-120"/>
              </a:rPr>
              <a:t>難</a:t>
            </a:r>
            <a:r>
              <a:rPr spc="-725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spc="-260" dirty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spc="-63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spc="-944" dirty="0">
                <a:latin typeface="標楷體" panose="03000509000000000000" pitchFamily="65" charset="-120"/>
                <a:ea typeface="標楷體" panose="03000509000000000000" pitchFamily="65" charset="-120"/>
              </a:rPr>
              <a:t>立</a:t>
            </a:r>
            <a:r>
              <a:rPr spc="-210" dirty="0">
                <a:latin typeface="標楷體" panose="03000509000000000000" pitchFamily="65" charset="-120"/>
                <a:ea typeface="標楷體" panose="03000509000000000000" pitchFamily="65" charset="-120"/>
              </a:rPr>
              <a:t>即 </a:t>
            </a:r>
            <a:r>
              <a:rPr spc="-1025" dirty="0">
                <a:latin typeface="標楷體" panose="03000509000000000000" pitchFamily="65" charset="-120"/>
                <a:ea typeface="標楷體" panose="03000509000000000000" pitchFamily="65" charset="-120"/>
              </a:rPr>
              <a:t>告</a:t>
            </a:r>
            <a:r>
              <a:rPr spc="-295" dirty="0"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spc="-675" dirty="0">
                <a:latin typeface="標楷體" panose="03000509000000000000" pitchFamily="65" charset="-120"/>
                <a:ea typeface="標楷體" panose="03000509000000000000" pitchFamily="65" charset="-120"/>
              </a:rPr>
              <a:t>芳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165" dirty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</a:p>
          <a:p>
            <a:pPr marL="681355">
              <a:lnSpc>
                <a:spcPts val="3140"/>
              </a:lnSpc>
            </a:pP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spc="-195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spc="-905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spc="-325" dirty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spc="-180" dirty="0">
                <a:latin typeface="標楷體" panose="03000509000000000000" pitchFamily="65" charset="-120"/>
                <a:ea typeface="標楷體" panose="03000509000000000000" pitchFamily="65" charset="-120"/>
              </a:rPr>
              <a:t>慢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呼</a:t>
            </a:r>
            <a:r>
              <a:rPr spc="-254" dirty="0">
                <a:latin typeface="標楷體" panose="03000509000000000000" pitchFamily="65" charset="-120"/>
                <a:ea typeface="標楷體" panose="03000509000000000000" pitchFamily="65" charset="-120"/>
              </a:rPr>
              <a:t>吸</a:t>
            </a:r>
            <a:r>
              <a:rPr spc="-645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spc="-770" dirty="0">
                <a:latin typeface="標楷體" panose="03000509000000000000" pitchFamily="65" charset="-120"/>
                <a:ea typeface="標楷體" panose="03000509000000000000" pitchFamily="65" charset="-120"/>
              </a:rPr>
              <a:t>奏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spc="-710" dirty="0">
                <a:latin typeface="標楷體" panose="03000509000000000000" pitchFamily="65" charset="-120"/>
                <a:ea typeface="標楷體" panose="03000509000000000000" pitchFamily="65" charset="-120"/>
              </a:rPr>
              <a:t>幫</a:t>
            </a:r>
            <a:r>
              <a:rPr spc="-275" dirty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spc="-1010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spc="-1105" dirty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spc="-325" dirty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spc="-565" dirty="0">
                <a:latin typeface="標楷體" panose="03000509000000000000" pitchFamily="65" charset="-120"/>
                <a:ea typeface="標楷體" panose="03000509000000000000" pitchFamily="65" charset="-120"/>
              </a:rPr>
              <a:t>鬆</a:t>
            </a:r>
          </a:p>
          <a:p>
            <a:pPr marL="12700">
              <a:lnSpc>
                <a:spcPts val="3375"/>
              </a:lnSpc>
            </a:pP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spc="-42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spc="-855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81355" marR="4960620">
              <a:lnSpc>
                <a:spcPts val="3379"/>
              </a:lnSpc>
              <a:spcBef>
                <a:spcPts val="225"/>
              </a:spcBef>
            </a:pPr>
            <a:r>
              <a:rPr spc="-220" dirty="0">
                <a:latin typeface="標楷體" panose="03000509000000000000" pitchFamily="65" charset="-120"/>
                <a:ea typeface="標楷體" panose="03000509000000000000" pitchFamily="65" charset="-120"/>
              </a:rPr>
              <a:t>避</a:t>
            </a:r>
            <a:r>
              <a:rPr spc="-925" dirty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spc="-415" dirty="0">
                <a:latin typeface="標楷體" panose="03000509000000000000" pitchFamily="65" charset="-120"/>
                <a:ea typeface="標楷體" panose="03000509000000000000" pitchFamily="65" charset="-120"/>
              </a:rPr>
              <a:t>劇</a:t>
            </a:r>
            <a:r>
              <a:rPr spc="-484" dirty="0">
                <a:latin typeface="標楷體" panose="03000509000000000000" pitchFamily="65" charset="-120"/>
                <a:ea typeface="標楷體" panose="03000509000000000000" pitchFamily="65" charset="-120"/>
              </a:rPr>
              <a:t>烈</a:t>
            </a:r>
            <a:r>
              <a:rPr spc="-459" dirty="0">
                <a:latin typeface="標楷體" panose="03000509000000000000" pitchFamily="65" charset="-120"/>
                <a:ea typeface="標楷體" panose="03000509000000000000" pitchFamily="65" charset="-120"/>
              </a:rPr>
              <a:t>運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r>
              <a:rPr spc="-545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spc="-229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spc="-944" dirty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spc="-375" dirty="0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spc="-135" dirty="0">
                <a:latin typeface="標楷體" panose="03000509000000000000" pitchFamily="65" charset="-120"/>
                <a:ea typeface="標楷體" panose="03000509000000000000" pitchFamily="65" charset="-120"/>
              </a:rPr>
              <a:t>動 </a:t>
            </a:r>
            <a:r>
              <a:rPr spc="-95" dirty="0"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spc="-800" dirty="0">
                <a:latin typeface="標楷體" panose="03000509000000000000" pitchFamily="65" charset="-120"/>
                <a:ea typeface="標楷體" panose="03000509000000000000" pitchFamily="65" charset="-120"/>
              </a:rPr>
              <a:t>充</a:t>
            </a:r>
            <a:r>
              <a:rPr spc="-985" dirty="0">
                <a:latin typeface="標楷體" panose="03000509000000000000" pitchFamily="65" charset="-120"/>
                <a:ea typeface="標楷體" panose="03000509000000000000" pitchFamily="65" charset="-120"/>
              </a:rPr>
              <a:t>足</a:t>
            </a:r>
            <a:r>
              <a:rPr spc="-265" dirty="0">
                <a:latin typeface="標楷體" panose="03000509000000000000" pitchFamily="65" charset="-120"/>
                <a:ea typeface="標楷體" panose="03000509000000000000" pitchFamily="65" charset="-120"/>
              </a:rPr>
              <a:t>夠</a:t>
            </a:r>
            <a:r>
              <a:rPr spc="-29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595" dirty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spc="85" dirty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  <a:p>
            <a:pPr marL="681355">
              <a:lnSpc>
                <a:spcPts val="3140"/>
              </a:lnSpc>
            </a:pP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幾</a:t>
            </a: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spc="-570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spc="-26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spc="-695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spc="-185" dirty="0">
                <a:latin typeface="標楷體" panose="03000509000000000000" pitchFamily="65" charset="-120"/>
                <a:ea typeface="標楷體" panose="03000509000000000000" pitchFamily="65" charset="-120"/>
              </a:rPr>
              <a:t>洗</a:t>
            </a: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spc="-434" dirty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spc="-180" dirty="0"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spc="-235" dirty="0">
                <a:latin typeface="標楷體" panose="03000509000000000000" pitchFamily="65" charset="-120"/>
                <a:ea typeface="標楷體" panose="03000509000000000000" pitchFamily="65" charset="-120"/>
              </a:rPr>
              <a:t>油</a:t>
            </a:r>
            <a:r>
              <a:rPr spc="-390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spc="-265" dirty="0">
                <a:latin typeface="標楷體" panose="03000509000000000000" pitchFamily="65" charset="-120"/>
                <a:ea typeface="標楷體" panose="03000509000000000000" pitchFamily="65" charset="-120"/>
              </a:rPr>
              <a:t>夠</a:t>
            </a:r>
            <a:r>
              <a:rPr spc="-800" dirty="0">
                <a:latin typeface="標楷體" panose="03000509000000000000" pitchFamily="65" charset="-120"/>
                <a:ea typeface="標楷體" panose="03000509000000000000" pitchFamily="65" charset="-120"/>
              </a:rPr>
              <a:t>充</a:t>
            </a:r>
            <a:r>
              <a:rPr spc="-74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spc="-245" dirty="0">
                <a:latin typeface="標楷體" panose="03000509000000000000" pitchFamily="65" charset="-120"/>
                <a:ea typeface="標楷體" panose="03000509000000000000" pitchFamily="65" charset="-120"/>
              </a:rPr>
              <a:t>滲</a:t>
            </a:r>
            <a:r>
              <a:rPr spc="-470" dirty="0">
                <a:latin typeface="標楷體" panose="03000509000000000000" pitchFamily="65" charset="-120"/>
                <a:ea typeface="標楷體" panose="03000509000000000000" pitchFamily="65" charset="-120"/>
              </a:rPr>
              <a:t>透</a:t>
            </a:r>
            <a:r>
              <a:rPr spc="-900" dirty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spc="-690" dirty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揮</a:t>
            </a:r>
            <a:r>
              <a:rPr spc="-330" dirty="0">
                <a:latin typeface="標楷體" panose="03000509000000000000" pitchFamily="65" charset="-120"/>
                <a:ea typeface="標楷體" panose="03000509000000000000" pitchFamily="65" charset="-120"/>
              </a:rPr>
              <a:t>效</a:t>
            </a:r>
            <a:r>
              <a:rPr spc="-819" dirty="0"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</a:p>
          <a:p>
            <a:pPr marL="681355">
              <a:lnSpc>
                <a:spcPts val="3545"/>
              </a:lnSpc>
            </a:pPr>
            <a:r>
              <a:rPr spc="-75" dirty="0"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spc="-775" dirty="0">
                <a:latin typeface="標楷體" panose="03000509000000000000" pitchFamily="65" charset="-120"/>
                <a:ea typeface="標楷體" panose="03000509000000000000" pitchFamily="65" charset="-120"/>
              </a:rPr>
              <a:t>察</a:t>
            </a:r>
            <a:r>
              <a:rPr spc="-42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spc="-745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spc="-405" dirty="0">
                <a:latin typeface="標楷體" panose="03000509000000000000" pitchFamily="65" charset="-120"/>
                <a:ea typeface="標楷體" panose="03000509000000000000" pitchFamily="65" charset="-120"/>
              </a:rPr>
              <a:t>幾</a:t>
            </a:r>
            <a:r>
              <a:rPr spc="-10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spc="-350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spc="-1010" dirty="0">
                <a:latin typeface="標楷體" panose="03000509000000000000" pitchFamily="65" charset="-120"/>
                <a:ea typeface="標楷體" panose="03000509000000000000" pitchFamily="65" charset="-120"/>
              </a:rPr>
              <a:t>皮</a:t>
            </a:r>
            <a:r>
              <a:rPr spc="-955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spc="-175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spc="-11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spc="-620" dirty="0">
                <a:latin typeface="標楷體" panose="03000509000000000000" pitchFamily="65" charset="-120"/>
                <a:ea typeface="標楷體" panose="03000509000000000000" pitchFamily="65" charset="-120"/>
              </a:rPr>
              <a:t>整</a:t>
            </a:r>
            <a:r>
              <a:rPr spc="-170" dirty="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spc="-29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270" dirty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56700" y="2211854"/>
              <a:ext cx="0" cy="7046595"/>
            </a:xfrm>
            <a:custGeom>
              <a:avLst/>
              <a:gdLst/>
              <a:ahLst/>
              <a:cxnLst/>
              <a:rect l="l" t="t" r="r" b="b"/>
              <a:pathLst>
                <a:path h="7046595">
                  <a:moveTo>
                    <a:pt x="0" y="704638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6285" y="336939"/>
            <a:ext cx="7686675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50" spc="-1105" dirty="0">
                <a:solidFill>
                  <a:srgbClr val="234001"/>
                </a:solidFill>
              </a:rPr>
              <a:t>P</a:t>
            </a:r>
            <a:r>
              <a:rPr sz="14550" spc="-785" dirty="0">
                <a:solidFill>
                  <a:srgbClr val="234001"/>
                </a:solidFill>
              </a:rPr>
              <a:t>A</a:t>
            </a:r>
            <a:r>
              <a:rPr sz="14550" cap="small" spc="680" dirty="0">
                <a:solidFill>
                  <a:srgbClr val="234001"/>
                </a:solidFill>
              </a:rPr>
              <a:t>r</a:t>
            </a:r>
            <a:r>
              <a:rPr sz="14550" spc="-1365" dirty="0">
                <a:solidFill>
                  <a:srgbClr val="234001"/>
                </a:solidFill>
              </a:rPr>
              <a:t>T</a:t>
            </a:r>
            <a:r>
              <a:rPr sz="14550" spc="-455" dirty="0">
                <a:solidFill>
                  <a:srgbClr val="234001"/>
                </a:solidFill>
              </a:rPr>
              <a:t>N</a:t>
            </a:r>
            <a:r>
              <a:rPr sz="14550" spc="-625" dirty="0">
                <a:solidFill>
                  <a:srgbClr val="234001"/>
                </a:solidFill>
              </a:rPr>
              <a:t>E</a:t>
            </a:r>
            <a:r>
              <a:rPr sz="14550" cap="small" spc="680" dirty="0">
                <a:solidFill>
                  <a:srgbClr val="234001"/>
                </a:solidFill>
              </a:rPr>
              <a:t>r</a:t>
            </a:r>
            <a:r>
              <a:rPr sz="14550" spc="470" dirty="0">
                <a:solidFill>
                  <a:srgbClr val="234001"/>
                </a:solidFill>
              </a:rPr>
              <a:t>S</a:t>
            </a:r>
            <a:endParaRPr sz="14550"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7" name="object 7"/>
            <p:cNvSpPr/>
            <p:nvPr/>
          </p:nvSpPr>
          <p:spPr>
            <a:xfrm>
              <a:off x="11360935" y="1486978"/>
              <a:ext cx="5401945" cy="0"/>
            </a:xfrm>
            <a:custGeom>
              <a:avLst/>
              <a:gdLst/>
              <a:ahLst/>
              <a:cxnLst/>
              <a:rect l="l" t="t" r="r" b="b"/>
              <a:pathLst>
                <a:path w="5401944">
                  <a:moveTo>
                    <a:pt x="0" y="0"/>
                  </a:moveTo>
                  <a:lnTo>
                    <a:pt x="5401932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39043" y="0"/>
              <a:ext cx="6449060" cy="2263775"/>
            </a:xfrm>
            <a:custGeom>
              <a:avLst/>
              <a:gdLst/>
              <a:ahLst/>
              <a:cxnLst/>
              <a:rect l="l" t="t" r="r" b="b"/>
              <a:pathLst>
                <a:path w="6449059" h="2263775">
                  <a:moveTo>
                    <a:pt x="6374093" y="1847224"/>
                  </a:moveTo>
                  <a:lnTo>
                    <a:pt x="3259098" y="1847224"/>
                  </a:lnTo>
                  <a:lnTo>
                    <a:pt x="3298026" y="1848240"/>
                  </a:lnTo>
                  <a:lnTo>
                    <a:pt x="3336700" y="1851917"/>
                  </a:lnTo>
                  <a:lnTo>
                    <a:pt x="3375103" y="1858430"/>
                  </a:lnTo>
                  <a:lnTo>
                    <a:pt x="3413218" y="1867951"/>
                  </a:lnTo>
                  <a:lnTo>
                    <a:pt x="3451026" y="1880655"/>
                  </a:lnTo>
                  <a:lnTo>
                    <a:pt x="3488512" y="1896716"/>
                  </a:lnTo>
                  <a:lnTo>
                    <a:pt x="3528572" y="1917895"/>
                  </a:lnTo>
                  <a:lnTo>
                    <a:pt x="3567827" y="1942356"/>
                  </a:lnTo>
                  <a:lnTo>
                    <a:pt x="3606389" y="1969445"/>
                  </a:lnTo>
                  <a:lnTo>
                    <a:pt x="3644367" y="1998508"/>
                  </a:lnTo>
                  <a:lnTo>
                    <a:pt x="3681874" y="2028892"/>
                  </a:lnTo>
                  <a:lnTo>
                    <a:pt x="3755919" y="2091009"/>
                  </a:lnTo>
                  <a:lnTo>
                    <a:pt x="3792679" y="2121435"/>
                  </a:lnTo>
                  <a:lnTo>
                    <a:pt x="3829413" y="2150567"/>
                  </a:lnTo>
                  <a:lnTo>
                    <a:pt x="3866231" y="2177753"/>
                  </a:lnTo>
                  <a:lnTo>
                    <a:pt x="3903245" y="2202339"/>
                  </a:lnTo>
                  <a:lnTo>
                    <a:pt x="3940566" y="2223670"/>
                  </a:lnTo>
                  <a:lnTo>
                    <a:pt x="3978305" y="2241095"/>
                  </a:lnTo>
                  <a:lnTo>
                    <a:pt x="4016573" y="2253959"/>
                  </a:lnTo>
                  <a:lnTo>
                    <a:pt x="4055483" y="2261608"/>
                  </a:lnTo>
                  <a:lnTo>
                    <a:pt x="4095144" y="2263390"/>
                  </a:lnTo>
                  <a:lnTo>
                    <a:pt x="4135668" y="2258650"/>
                  </a:lnTo>
                  <a:lnTo>
                    <a:pt x="4177167" y="2246735"/>
                  </a:lnTo>
                  <a:lnTo>
                    <a:pt x="4221404" y="2225284"/>
                  </a:lnTo>
                  <a:lnTo>
                    <a:pt x="4261655" y="2197241"/>
                  </a:lnTo>
                  <a:lnTo>
                    <a:pt x="4299200" y="2164690"/>
                  </a:lnTo>
                  <a:lnTo>
                    <a:pt x="4335318" y="2129712"/>
                  </a:lnTo>
                  <a:lnTo>
                    <a:pt x="4371291" y="2094391"/>
                  </a:lnTo>
                  <a:lnTo>
                    <a:pt x="4408397" y="2060807"/>
                  </a:lnTo>
                  <a:lnTo>
                    <a:pt x="4445326" y="2032223"/>
                  </a:lnTo>
                  <a:lnTo>
                    <a:pt x="4483548" y="2007224"/>
                  </a:lnTo>
                  <a:lnTo>
                    <a:pt x="4522990" y="1985616"/>
                  </a:lnTo>
                  <a:lnTo>
                    <a:pt x="4563581" y="1967205"/>
                  </a:lnTo>
                  <a:lnTo>
                    <a:pt x="4605246" y="1951796"/>
                  </a:lnTo>
                  <a:lnTo>
                    <a:pt x="4647915" y="1939195"/>
                  </a:lnTo>
                  <a:lnTo>
                    <a:pt x="4691515" y="1929206"/>
                  </a:lnTo>
                  <a:lnTo>
                    <a:pt x="4735974" y="1921636"/>
                  </a:lnTo>
                  <a:lnTo>
                    <a:pt x="4781219" y="1916289"/>
                  </a:lnTo>
                  <a:lnTo>
                    <a:pt x="4827177" y="1912972"/>
                  </a:lnTo>
                  <a:lnTo>
                    <a:pt x="4873777" y="1911489"/>
                  </a:lnTo>
                  <a:lnTo>
                    <a:pt x="6162427" y="1911489"/>
                  </a:lnTo>
                  <a:lnTo>
                    <a:pt x="6189915" y="1904307"/>
                  </a:lnTo>
                  <a:lnTo>
                    <a:pt x="6237965" y="1890748"/>
                  </a:lnTo>
                  <a:lnTo>
                    <a:pt x="6285854" y="1876282"/>
                  </a:lnTo>
                  <a:lnTo>
                    <a:pt x="6333581" y="1860959"/>
                  </a:lnTo>
                  <a:lnTo>
                    <a:pt x="6374093" y="1847224"/>
                  </a:lnTo>
                  <a:close/>
                </a:path>
                <a:path w="6449059" h="2263775">
                  <a:moveTo>
                    <a:pt x="6448956" y="1040127"/>
                  </a:moveTo>
                  <a:lnTo>
                    <a:pt x="1066090" y="1040127"/>
                  </a:lnTo>
                  <a:lnTo>
                    <a:pt x="1110608" y="1043149"/>
                  </a:lnTo>
                  <a:lnTo>
                    <a:pt x="1154232" y="1050731"/>
                  </a:lnTo>
                  <a:lnTo>
                    <a:pt x="1196842" y="1063632"/>
                  </a:lnTo>
                  <a:lnTo>
                    <a:pt x="1238319" y="1082611"/>
                  </a:lnTo>
                  <a:lnTo>
                    <a:pt x="1281339" y="1110820"/>
                  </a:lnTo>
                  <a:lnTo>
                    <a:pt x="1319191" y="1144884"/>
                  </a:lnTo>
                  <a:lnTo>
                    <a:pt x="1352365" y="1183875"/>
                  </a:lnTo>
                  <a:lnTo>
                    <a:pt x="1381347" y="1226868"/>
                  </a:lnTo>
                  <a:lnTo>
                    <a:pt x="1406628" y="1272935"/>
                  </a:lnTo>
                  <a:lnTo>
                    <a:pt x="1428693" y="1321150"/>
                  </a:lnTo>
                  <a:lnTo>
                    <a:pt x="1448033" y="1370586"/>
                  </a:lnTo>
                  <a:lnTo>
                    <a:pt x="1465135" y="1420318"/>
                  </a:lnTo>
                  <a:lnTo>
                    <a:pt x="1480432" y="1468134"/>
                  </a:lnTo>
                  <a:lnTo>
                    <a:pt x="1510953" y="1565550"/>
                  </a:lnTo>
                  <a:lnTo>
                    <a:pt x="1526653" y="1614589"/>
                  </a:lnTo>
                  <a:lnTo>
                    <a:pt x="1542966" y="1663472"/>
                  </a:lnTo>
                  <a:lnTo>
                    <a:pt x="1560128" y="1711919"/>
                  </a:lnTo>
                  <a:lnTo>
                    <a:pt x="1578379" y="1759650"/>
                  </a:lnTo>
                  <a:lnTo>
                    <a:pt x="1597957" y="1806383"/>
                  </a:lnTo>
                  <a:lnTo>
                    <a:pt x="1619143" y="1851917"/>
                  </a:lnTo>
                  <a:lnTo>
                    <a:pt x="1642048" y="1895729"/>
                  </a:lnTo>
                  <a:lnTo>
                    <a:pt x="1667039" y="1937782"/>
                  </a:lnTo>
                  <a:lnTo>
                    <a:pt x="1694310" y="1977711"/>
                  </a:lnTo>
                  <a:lnTo>
                    <a:pt x="1724102" y="2015238"/>
                  </a:lnTo>
                  <a:lnTo>
                    <a:pt x="1756651" y="2050080"/>
                  </a:lnTo>
                  <a:lnTo>
                    <a:pt x="1792197" y="2081957"/>
                  </a:lnTo>
                  <a:lnTo>
                    <a:pt x="1830978" y="2110587"/>
                  </a:lnTo>
                  <a:lnTo>
                    <a:pt x="1873233" y="2135689"/>
                  </a:lnTo>
                  <a:lnTo>
                    <a:pt x="1909983" y="2153221"/>
                  </a:lnTo>
                  <a:lnTo>
                    <a:pt x="1947093" y="2167322"/>
                  </a:lnTo>
                  <a:lnTo>
                    <a:pt x="1984546" y="2178166"/>
                  </a:lnTo>
                  <a:lnTo>
                    <a:pt x="2022325" y="2185928"/>
                  </a:lnTo>
                  <a:lnTo>
                    <a:pt x="2060411" y="2190782"/>
                  </a:lnTo>
                  <a:lnTo>
                    <a:pt x="2098787" y="2192902"/>
                  </a:lnTo>
                  <a:lnTo>
                    <a:pt x="2137435" y="2192461"/>
                  </a:lnTo>
                  <a:lnTo>
                    <a:pt x="2176339" y="2189633"/>
                  </a:lnTo>
                  <a:lnTo>
                    <a:pt x="2215481" y="2184594"/>
                  </a:lnTo>
                  <a:lnTo>
                    <a:pt x="2254842" y="2177516"/>
                  </a:lnTo>
                  <a:lnTo>
                    <a:pt x="2294406" y="2168575"/>
                  </a:lnTo>
                  <a:lnTo>
                    <a:pt x="2334155" y="2157943"/>
                  </a:lnTo>
                  <a:lnTo>
                    <a:pt x="2374071" y="2145795"/>
                  </a:lnTo>
                  <a:lnTo>
                    <a:pt x="2414137" y="2132305"/>
                  </a:lnTo>
                  <a:lnTo>
                    <a:pt x="2454336" y="2117647"/>
                  </a:lnTo>
                  <a:lnTo>
                    <a:pt x="2494649" y="2101995"/>
                  </a:lnTo>
                  <a:lnTo>
                    <a:pt x="2535060" y="2085523"/>
                  </a:lnTo>
                  <a:lnTo>
                    <a:pt x="2575550" y="2068405"/>
                  </a:lnTo>
                  <a:lnTo>
                    <a:pt x="2778585" y="1979219"/>
                  </a:lnTo>
                  <a:lnTo>
                    <a:pt x="2819186" y="1961881"/>
                  </a:lnTo>
                  <a:lnTo>
                    <a:pt x="2859743" y="1945115"/>
                  </a:lnTo>
                  <a:lnTo>
                    <a:pt x="2900240" y="1929095"/>
                  </a:lnTo>
                  <a:lnTo>
                    <a:pt x="2940660" y="1913996"/>
                  </a:lnTo>
                  <a:lnTo>
                    <a:pt x="2980983" y="1899991"/>
                  </a:lnTo>
                  <a:lnTo>
                    <a:pt x="3021193" y="1887255"/>
                  </a:lnTo>
                  <a:lnTo>
                    <a:pt x="3061273" y="1875962"/>
                  </a:lnTo>
                  <a:lnTo>
                    <a:pt x="3101205" y="1866285"/>
                  </a:lnTo>
                  <a:lnTo>
                    <a:pt x="3140971" y="1858398"/>
                  </a:lnTo>
                  <a:lnTo>
                    <a:pt x="3180553" y="1852477"/>
                  </a:lnTo>
                  <a:lnTo>
                    <a:pt x="3219935" y="1848694"/>
                  </a:lnTo>
                  <a:lnTo>
                    <a:pt x="3259098" y="1847224"/>
                  </a:lnTo>
                  <a:lnTo>
                    <a:pt x="6374093" y="1847224"/>
                  </a:lnTo>
                  <a:lnTo>
                    <a:pt x="6381147" y="1844832"/>
                  </a:lnTo>
                  <a:lnTo>
                    <a:pt x="6428553" y="1827954"/>
                  </a:lnTo>
                  <a:lnTo>
                    <a:pt x="6448956" y="1820363"/>
                  </a:lnTo>
                  <a:lnTo>
                    <a:pt x="6448956" y="1040127"/>
                  </a:lnTo>
                  <a:close/>
                </a:path>
                <a:path w="6449059" h="2263775">
                  <a:moveTo>
                    <a:pt x="6162427" y="1911489"/>
                  </a:moveTo>
                  <a:lnTo>
                    <a:pt x="4873777" y="1911489"/>
                  </a:lnTo>
                  <a:lnTo>
                    <a:pt x="4920946" y="1911646"/>
                  </a:lnTo>
                  <a:lnTo>
                    <a:pt x="4968612" y="1913249"/>
                  </a:lnTo>
                  <a:lnTo>
                    <a:pt x="5016702" y="1916102"/>
                  </a:lnTo>
                  <a:lnTo>
                    <a:pt x="5065145" y="1920012"/>
                  </a:lnTo>
                  <a:lnTo>
                    <a:pt x="5113867" y="1924784"/>
                  </a:lnTo>
                  <a:lnTo>
                    <a:pt x="5162796" y="1930223"/>
                  </a:lnTo>
                  <a:lnTo>
                    <a:pt x="5359141" y="1954760"/>
                  </a:lnTo>
                  <a:lnTo>
                    <a:pt x="5456676" y="1965973"/>
                  </a:lnTo>
                  <a:lnTo>
                    <a:pt x="5505031" y="1970635"/>
                  </a:lnTo>
                  <a:lnTo>
                    <a:pt x="5553014" y="1974408"/>
                  </a:lnTo>
                  <a:lnTo>
                    <a:pt x="5600554" y="1977096"/>
                  </a:lnTo>
                  <a:lnTo>
                    <a:pt x="5650576" y="1978522"/>
                  </a:lnTo>
                  <a:lnTo>
                    <a:pt x="5700431" y="1978410"/>
                  </a:lnTo>
                  <a:lnTo>
                    <a:pt x="5750120" y="1976815"/>
                  </a:lnTo>
                  <a:lnTo>
                    <a:pt x="5799643" y="1973788"/>
                  </a:lnTo>
                  <a:lnTo>
                    <a:pt x="5849002" y="1969381"/>
                  </a:lnTo>
                  <a:lnTo>
                    <a:pt x="5898195" y="1963647"/>
                  </a:lnTo>
                  <a:lnTo>
                    <a:pt x="5947224" y="1956639"/>
                  </a:lnTo>
                  <a:lnTo>
                    <a:pt x="5996089" y="1948408"/>
                  </a:lnTo>
                  <a:lnTo>
                    <a:pt x="6044790" y="1939007"/>
                  </a:lnTo>
                  <a:lnTo>
                    <a:pt x="6093328" y="1928488"/>
                  </a:lnTo>
                  <a:lnTo>
                    <a:pt x="6141703" y="1916904"/>
                  </a:lnTo>
                  <a:lnTo>
                    <a:pt x="6162427" y="1911489"/>
                  </a:lnTo>
                  <a:close/>
                </a:path>
                <a:path w="6449059" h="2263775">
                  <a:moveTo>
                    <a:pt x="6448956" y="0"/>
                  </a:moveTo>
                  <a:lnTo>
                    <a:pt x="6114" y="0"/>
                  </a:lnTo>
                  <a:lnTo>
                    <a:pt x="3884" y="47415"/>
                  </a:lnTo>
                  <a:lnTo>
                    <a:pt x="1931" y="97802"/>
                  </a:lnTo>
                  <a:lnTo>
                    <a:pt x="574" y="148227"/>
                  </a:lnTo>
                  <a:lnTo>
                    <a:pt x="0" y="198636"/>
                  </a:lnTo>
                  <a:lnTo>
                    <a:pt x="395" y="248972"/>
                  </a:lnTo>
                  <a:lnTo>
                    <a:pt x="1945" y="299181"/>
                  </a:lnTo>
                  <a:lnTo>
                    <a:pt x="4837" y="349205"/>
                  </a:lnTo>
                  <a:lnTo>
                    <a:pt x="9258" y="398991"/>
                  </a:lnTo>
                  <a:lnTo>
                    <a:pt x="15392" y="448481"/>
                  </a:lnTo>
                  <a:lnTo>
                    <a:pt x="23427" y="497620"/>
                  </a:lnTo>
                  <a:lnTo>
                    <a:pt x="33549" y="546353"/>
                  </a:lnTo>
                  <a:lnTo>
                    <a:pt x="45944" y="594623"/>
                  </a:lnTo>
                  <a:lnTo>
                    <a:pt x="60798" y="642376"/>
                  </a:lnTo>
                  <a:lnTo>
                    <a:pt x="77281" y="686355"/>
                  </a:lnTo>
                  <a:lnTo>
                    <a:pt x="96525" y="729519"/>
                  </a:lnTo>
                  <a:lnTo>
                    <a:pt x="118426" y="771591"/>
                  </a:lnTo>
                  <a:lnTo>
                    <a:pt x="142883" y="812295"/>
                  </a:lnTo>
                  <a:lnTo>
                    <a:pt x="169793" y="851355"/>
                  </a:lnTo>
                  <a:lnTo>
                    <a:pt x="199055" y="888495"/>
                  </a:lnTo>
                  <a:lnTo>
                    <a:pt x="230566" y="923438"/>
                  </a:lnTo>
                  <a:lnTo>
                    <a:pt x="264224" y="955908"/>
                  </a:lnTo>
                  <a:lnTo>
                    <a:pt x="299927" y="985628"/>
                  </a:lnTo>
                  <a:lnTo>
                    <a:pt x="337573" y="1012323"/>
                  </a:lnTo>
                  <a:lnTo>
                    <a:pt x="377059" y="1035716"/>
                  </a:lnTo>
                  <a:lnTo>
                    <a:pt x="418284" y="1055530"/>
                  </a:lnTo>
                  <a:lnTo>
                    <a:pt x="461145" y="1071490"/>
                  </a:lnTo>
                  <a:lnTo>
                    <a:pt x="505540" y="1083320"/>
                  </a:lnTo>
                  <a:lnTo>
                    <a:pt x="551367" y="1090742"/>
                  </a:lnTo>
                  <a:lnTo>
                    <a:pt x="597875" y="1093704"/>
                  </a:lnTo>
                  <a:lnTo>
                    <a:pt x="644797" y="1092877"/>
                  </a:lnTo>
                  <a:lnTo>
                    <a:pt x="692014" y="1089019"/>
                  </a:lnTo>
                  <a:lnTo>
                    <a:pt x="739407" y="1082889"/>
                  </a:lnTo>
                  <a:lnTo>
                    <a:pt x="786856" y="1075245"/>
                  </a:lnTo>
                  <a:lnTo>
                    <a:pt x="881451" y="1058457"/>
                  </a:lnTo>
                  <a:lnTo>
                    <a:pt x="928358" y="1050830"/>
                  </a:lnTo>
                  <a:lnTo>
                    <a:pt x="974846" y="1044727"/>
                  </a:lnTo>
                  <a:lnTo>
                    <a:pt x="1020796" y="1040906"/>
                  </a:lnTo>
                  <a:lnTo>
                    <a:pt x="1066090" y="1040127"/>
                  </a:lnTo>
                  <a:lnTo>
                    <a:pt x="6448956" y="1040127"/>
                  </a:lnTo>
                  <a:lnTo>
                    <a:pt x="6448956" y="0"/>
                  </a:lnTo>
                  <a:close/>
                </a:path>
              </a:pathLst>
            </a:custGeom>
            <a:solidFill>
              <a:srgbClr val="FA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724" y="375843"/>
              <a:ext cx="9853295" cy="1215390"/>
            </a:xfrm>
            <a:custGeom>
              <a:avLst/>
              <a:gdLst/>
              <a:ahLst/>
              <a:cxnLst/>
              <a:rect l="l" t="t" r="r" b="b"/>
              <a:pathLst>
                <a:path w="9853295" h="1215390">
                  <a:moveTo>
                    <a:pt x="600075" y="916749"/>
                  </a:moveTo>
                  <a:lnTo>
                    <a:pt x="541794" y="909218"/>
                  </a:lnTo>
                  <a:lnTo>
                    <a:pt x="489458" y="900391"/>
                  </a:lnTo>
                  <a:lnTo>
                    <a:pt x="446201" y="889762"/>
                  </a:lnTo>
                  <a:lnTo>
                    <a:pt x="382739" y="858939"/>
                  </a:lnTo>
                  <a:lnTo>
                    <a:pt x="343115" y="808443"/>
                  </a:lnTo>
                  <a:lnTo>
                    <a:pt x="319024" y="729957"/>
                  </a:lnTo>
                  <a:lnTo>
                    <a:pt x="310197" y="677608"/>
                  </a:lnTo>
                  <a:lnTo>
                    <a:pt x="302133" y="615162"/>
                  </a:lnTo>
                  <a:lnTo>
                    <a:pt x="294055" y="677608"/>
                  </a:lnTo>
                  <a:lnTo>
                    <a:pt x="285229" y="729957"/>
                  </a:lnTo>
                  <a:lnTo>
                    <a:pt x="274599" y="773214"/>
                  </a:lnTo>
                  <a:lnTo>
                    <a:pt x="243776" y="836663"/>
                  </a:lnTo>
                  <a:lnTo>
                    <a:pt x="193281" y="876287"/>
                  </a:lnTo>
                  <a:lnTo>
                    <a:pt x="114795" y="900391"/>
                  </a:lnTo>
                  <a:lnTo>
                    <a:pt x="62458" y="909218"/>
                  </a:lnTo>
                  <a:lnTo>
                    <a:pt x="0" y="917282"/>
                  </a:lnTo>
                  <a:lnTo>
                    <a:pt x="1562" y="917473"/>
                  </a:lnTo>
                  <a:lnTo>
                    <a:pt x="69291" y="926350"/>
                  </a:lnTo>
                  <a:lnTo>
                    <a:pt x="124980" y="936307"/>
                  </a:lnTo>
                  <a:lnTo>
                    <a:pt x="170002" y="948715"/>
                  </a:lnTo>
                  <a:lnTo>
                    <a:pt x="205752" y="964933"/>
                  </a:lnTo>
                  <a:lnTo>
                    <a:pt x="254863" y="1014323"/>
                  </a:lnTo>
                  <a:lnTo>
                    <a:pt x="270992" y="1050239"/>
                  </a:lnTo>
                  <a:lnTo>
                    <a:pt x="283324" y="1095476"/>
                  </a:lnTo>
                  <a:lnTo>
                    <a:pt x="293255" y="1151407"/>
                  </a:lnTo>
                  <a:lnTo>
                    <a:pt x="301586" y="1215237"/>
                  </a:lnTo>
                  <a:lnTo>
                    <a:pt x="302666" y="1215237"/>
                  </a:lnTo>
                  <a:lnTo>
                    <a:pt x="310197" y="1156957"/>
                  </a:lnTo>
                  <a:lnTo>
                    <a:pt x="319024" y="1104620"/>
                  </a:lnTo>
                  <a:lnTo>
                    <a:pt x="329653" y="1061351"/>
                  </a:lnTo>
                  <a:lnTo>
                    <a:pt x="360476" y="997902"/>
                  </a:lnTo>
                  <a:lnTo>
                    <a:pt x="410972" y="958278"/>
                  </a:lnTo>
                  <a:lnTo>
                    <a:pt x="489458" y="934173"/>
                  </a:lnTo>
                  <a:lnTo>
                    <a:pt x="541794" y="925347"/>
                  </a:lnTo>
                  <a:lnTo>
                    <a:pt x="600075" y="917816"/>
                  </a:lnTo>
                  <a:lnTo>
                    <a:pt x="600075" y="916749"/>
                  </a:lnTo>
                  <a:close/>
                </a:path>
                <a:path w="9853295" h="1215390">
                  <a:moveTo>
                    <a:pt x="9852698" y="238277"/>
                  </a:moveTo>
                  <a:lnTo>
                    <a:pt x="9787077" y="229425"/>
                  </a:lnTo>
                  <a:lnTo>
                    <a:pt x="9735960" y="218846"/>
                  </a:lnTo>
                  <a:lnTo>
                    <a:pt x="9697199" y="204419"/>
                  </a:lnTo>
                  <a:lnTo>
                    <a:pt x="9648279" y="155498"/>
                  </a:lnTo>
                  <a:lnTo>
                    <a:pt x="9633864" y="116751"/>
                  </a:lnTo>
                  <a:lnTo>
                    <a:pt x="9623285" y="65633"/>
                  </a:lnTo>
                  <a:lnTo>
                    <a:pt x="9614421" y="0"/>
                  </a:lnTo>
                  <a:lnTo>
                    <a:pt x="9605569" y="65633"/>
                  </a:lnTo>
                  <a:lnTo>
                    <a:pt x="9594990" y="116751"/>
                  </a:lnTo>
                  <a:lnTo>
                    <a:pt x="9580575" y="155498"/>
                  </a:lnTo>
                  <a:lnTo>
                    <a:pt x="9531655" y="204419"/>
                  </a:lnTo>
                  <a:lnTo>
                    <a:pt x="9492894" y="218846"/>
                  </a:lnTo>
                  <a:lnTo>
                    <a:pt x="9441777" y="229425"/>
                  </a:lnTo>
                  <a:lnTo>
                    <a:pt x="9376156" y="238277"/>
                  </a:lnTo>
                  <a:lnTo>
                    <a:pt x="9377375" y="238417"/>
                  </a:lnTo>
                  <a:lnTo>
                    <a:pt x="9442615" y="247269"/>
                  </a:lnTo>
                  <a:lnTo>
                    <a:pt x="9493453" y="257860"/>
                  </a:lnTo>
                  <a:lnTo>
                    <a:pt x="9531998" y="272313"/>
                  </a:lnTo>
                  <a:lnTo>
                    <a:pt x="9580677" y="321259"/>
                  </a:lnTo>
                  <a:lnTo>
                    <a:pt x="9595040" y="359994"/>
                  </a:lnTo>
                  <a:lnTo>
                    <a:pt x="9605594" y="411048"/>
                  </a:lnTo>
                  <a:lnTo>
                    <a:pt x="9614421" y="476554"/>
                  </a:lnTo>
                  <a:lnTo>
                    <a:pt x="9623285" y="410933"/>
                  </a:lnTo>
                  <a:lnTo>
                    <a:pt x="9633864" y="359803"/>
                  </a:lnTo>
                  <a:lnTo>
                    <a:pt x="9648279" y="321056"/>
                  </a:lnTo>
                  <a:lnTo>
                    <a:pt x="9697199" y="272135"/>
                  </a:lnTo>
                  <a:lnTo>
                    <a:pt x="9735960" y="257708"/>
                  </a:lnTo>
                  <a:lnTo>
                    <a:pt x="9787077" y="247129"/>
                  </a:lnTo>
                  <a:lnTo>
                    <a:pt x="9852698" y="238277"/>
                  </a:lnTo>
                  <a:close/>
                </a:path>
              </a:pathLst>
            </a:custGeom>
            <a:solidFill>
              <a:srgbClr val="365B0F">
                <a:alpha val="8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4708" y="9737599"/>
              <a:ext cx="12343130" cy="0"/>
            </a:xfrm>
            <a:custGeom>
              <a:avLst/>
              <a:gdLst/>
              <a:ahLst/>
              <a:cxnLst/>
              <a:rect l="l" t="t" r="r" b="b"/>
              <a:pathLst>
                <a:path w="12343130">
                  <a:moveTo>
                    <a:pt x="0" y="0"/>
                  </a:moveTo>
                  <a:lnTo>
                    <a:pt x="1234298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799" y="1486978"/>
              <a:ext cx="1145540" cy="1145540"/>
            </a:xfrm>
            <a:custGeom>
              <a:avLst/>
              <a:gdLst/>
              <a:ahLst/>
              <a:cxnLst/>
              <a:rect l="l" t="t" r="r" b="b"/>
              <a:pathLst>
                <a:path w="1145540" h="1145539">
                  <a:moveTo>
                    <a:pt x="572541" y="1145083"/>
                  </a:moveTo>
                  <a:lnTo>
                    <a:pt x="564213" y="1077635"/>
                  </a:lnTo>
                  <a:lnTo>
                    <a:pt x="555717" y="1016228"/>
                  </a:lnTo>
                  <a:lnTo>
                    <a:pt x="546728" y="960538"/>
                  </a:lnTo>
                  <a:lnTo>
                    <a:pt x="536919" y="910238"/>
                  </a:lnTo>
                  <a:lnTo>
                    <a:pt x="525966" y="865003"/>
                  </a:lnTo>
                  <a:lnTo>
                    <a:pt x="513543" y="824508"/>
                  </a:lnTo>
                  <a:lnTo>
                    <a:pt x="499323" y="788426"/>
                  </a:lnTo>
                  <a:lnTo>
                    <a:pt x="464196" y="728203"/>
                  </a:lnTo>
                  <a:lnTo>
                    <a:pt x="417979" y="681727"/>
                  </a:lnTo>
                  <a:lnTo>
                    <a:pt x="358068" y="646396"/>
                  </a:lnTo>
                  <a:lnTo>
                    <a:pt x="322163" y="632095"/>
                  </a:lnTo>
                  <a:lnTo>
                    <a:pt x="281859" y="619604"/>
                  </a:lnTo>
                  <a:lnTo>
                    <a:pt x="236828" y="608596"/>
                  </a:lnTo>
                  <a:lnTo>
                    <a:pt x="186747" y="598747"/>
                  </a:lnTo>
                  <a:lnTo>
                    <a:pt x="131289" y="589730"/>
                  </a:lnTo>
                  <a:lnTo>
                    <a:pt x="70128" y="581220"/>
                  </a:lnTo>
                  <a:lnTo>
                    <a:pt x="0" y="572541"/>
                  </a:lnTo>
                  <a:lnTo>
                    <a:pt x="67583" y="564196"/>
                  </a:lnTo>
                  <a:lnTo>
                    <a:pt x="129100" y="555681"/>
                  </a:lnTo>
                  <a:lnTo>
                    <a:pt x="184878" y="546669"/>
                  </a:lnTo>
                  <a:lnTo>
                    <a:pt x="235245" y="536833"/>
                  </a:lnTo>
                  <a:lnTo>
                    <a:pt x="280528" y="525845"/>
                  </a:lnTo>
                  <a:lnTo>
                    <a:pt x="321056" y="513378"/>
                  </a:lnTo>
                  <a:lnTo>
                    <a:pt x="357155" y="499103"/>
                  </a:lnTo>
                  <a:lnTo>
                    <a:pt x="417379" y="463821"/>
                  </a:lnTo>
                  <a:lnTo>
                    <a:pt x="463822" y="417378"/>
                  </a:lnTo>
                  <a:lnTo>
                    <a:pt x="499104" y="357154"/>
                  </a:lnTo>
                  <a:lnTo>
                    <a:pt x="513379" y="321055"/>
                  </a:lnTo>
                  <a:lnTo>
                    <a:pt x="525846" y="280528"/>
                  </a:lnTo>
                  <a:lnTo>
                    <a:pt x="536834" y="235244"/>
                  </a:lnTo>
                  <a:lnTo>
                    <a:pt x="546670" y="184878"/>
                  </a:lnTo>
                  <a:lnTo>
                    <a:pt x="555681" y="129100"/>
                  </a:lnTo>
                  <a:lnTo>
                    <a:pt x="564196" y="67583"/>
                  </a:lnTo>
                  <a:lnTo>
                    <a:pt x="572541" y="0"/>
                  </a:lnTo>
                  <a:lnTo>
                    <a:pt x="580887" y="67583"/>
                  </a:lnTo>
                  <a:lnTo>
                    <a:pt x="589401" y="129100"/>
                  </a:lnTo>
                  <a:lnTo>
                    <a:pt x="598413" y="184878"/>
                  </a:lnTo>
                  <a:lnTo>
                    <a:pt x="608248" y="235244"/>
                  </a:lnTo>
                  <a:lnTo>
                    <a:pt x="619236" y="280528"/>
                  </a:lnTo>
                  <a:lnTo>
                    <a:pt x="631704" y="321055"/>
                  </a:lnTo>
                  <a:lnTo>
                    <a:pt x="645979" y="357154"/>
                  </a:lnTo>
                  <a:lnTo>
                    <a:pt x="681261" y="417378"/>
                  </a:lnTo>
                  <a:lnTo>
                    <a:pt x="727703" y="463821"/>
                  </a:lnTo>
                  <a:lnTo>
                    <a:pt x="787928" y="499103"/>
                  </a:lnTo>
                  <a:lnTo>
                    <a:pt x="824027" y="513378"/>
                  </a:lnTo>
                  <a:lnTo>
                    <a:pt x="864554" y="525845"/>
                  </a:lnTo>
                  <a:lnTo>
                    <a:pt x="909838" y="536833"/>
                  </a:lnTo>
                  <a:lnTo>
                    <a:pt x="960205" y="546669"/>
                  </a:lnTo>
                  <a:lnTo>
                    <a:pt x="1015983" y="555681"/>
                  </a:lnTo>
                  <a:lnTo>
                    <a:pt x="1077500" y="564196"/>
                  </a:lnTo>
                  <a:lnTo>
                    <a:pt x="1145083" y="572541"/>
                  </a:lnTo>
                  <a:lnTo>
                    <a:pt x="1077500" y="580887"/>
                  </a:lnTo>
                  <a:lnTo>
                    <a:pt x="1015983" y="589401"/>
                  </a:lnTo>
                  <a:lnTo>
                    <a:pt x="960205" y="598413"/>
                  </a:lnTo>
                  <a:lnTo>
                    <a:pt x="909838" y="608248"/>
                  </a:lnTo>
                  <a:lnTo>
                    <a:pt x="864554" y="619236"/>
                  </a:lnTo>
                  <a:lnTo>
                    <a:pt x="824027" y="631704"/>
                  </a:lnTo>
                  <a:lnTo>
                    <a:pt x="787928" y="645979"/>
                  </a:lnTo>
                  <a:lnTo>
                    <a:pt x="727703" y="681261"/>
                  </a:lnTo>
                  <a:lnTo>
                    <a:pt x="681261" y="727703"/>
                  </a:lnTo>
                  <a:lnTo>
                    <a:pt x="645979" y="787928"/>
                  </a:lnTo>
                  <a:lnTo>
                    <a:pt x="631704" y="824027"/>
                  </a:lnTo>
                  <a:lnTo>
                    <a:pt x="619236" y="864554"/>
                  </a:lnTo>
                  <a:lnTo>
                    <a:pt x="608248" y="909838"/>
                  </a:lnTo>
                  <a:lnTo>
                    <a:pt x="598413" y="960205"/>
                  </a:lnTo>
                  <a:lnTo>
                    <a:pt x="589401" y="1015983"/>
                  </a:lnTo>
                  <a:lnTo>
                    <a:pt x="580887" y="1077500"/>
                  </a:lnTo>
                  <a:lnTo>
                    <a:pt x="572541" y="1145083"/>
                  </a:lnTo>
                  <a:close/>
                </a:path>
              </a:pathLst>
            </a:custGeom>
            <a:solidFill>
              <a:srgbClr val="365B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03510"/>
              <a:ext cx="16861905" cy="60834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30925" y="2969830"/>
              <a:ext cx="2395855" cy="998855"/>
            </a:xfrm>
            <a:custGeom>
              <a:avLst/>
              <a:gdLst/>
              <a:ahLst/>
              <a:cxnLst/>
              <a:rect l="l" t="t" r="r" b="b"/>
              <a:pathLst>
                <a:path w="2395854" h="998854">
                  <a:moveTo>
                    <a:pt x="2146106" y="998852"/>
                  </a:moveTo>
                  <a:lnTo>
                    <a:pt x="249713" y="998852"/>
                  </a:lnTo>
                  <a:lnTo>
                    <a:pt x="204826" y="994829"/>
                  </a:lnTo>
                  <a:lnTo>
                    <a:pt x="162580" y="983229"/>
                  </a:lnTo>
                  <a:lnTo>
                    <a:pt x="123678" y="964759"/>
                  </a:lnTo>
                  <a:lnTo>
                    <a:pt x="88826" y="940122"/>
                  </a:lnTo>
                  <a:lnTo>
                    <a:pt x="58729" y="910026"/>
                  </a:lnTo>
                  <a:lnTo>
                    <a:pt x="34093" y="875174"/>
                  </a:lnTo>
                  <a:lnTo>
                    <a:pt x="15622" y="836272"/>
                  </a:lnTo>
                  <a:lnTo>
                    <a:pt x="4023" y="794025"/>
                  </a:lnTo>
                  <a:lnTo>
                    <a:pt x="0" y="749139"/>
                  </a:lnTo>
                  <a:lnTo>
                    <a:pt x="0" y="249713"/>
                  </a:lnTo>
                  <a:lnTo>
                    <a:pt x="4023" y="204826"/>
                  </a:lnTo>
                  <a:lnTo>
                    <a:pt x="15622" y="162580"/>
                  </a:lnTo>
                  <a:lnTo>
                    <a:pt x="34093" y="123678"/>
                  </a:lnTo>
                  <a:lnTo>
                    <a:pt x="58729" y="88826"/>
                  </a:lnTo>
                  <a:lnTo>
                    <a:pt x="88826" y="58729"/>
                  </a:lnTo>
                  <a:lnTo>
                    <a:pt x="123678" y="34093"/>
                  </a:lnTo>
                  <a:lnTo>
                    <a:pt x="162580" y="15622"/>
                  </a:lnTo>
                  <a:lnTo>
                    <a:pt x="204826" y="4023"/>
                  </a:lnTo>
                  <a:lnTo>
                    <a:pt x="249713" y="0"/>
                  </a:lnTo>
                  <a:lnTo>
                    <a:pt x="2146106" y="0"/>
                  </a:lnTo>
                  <a:lnTo>
                    <a:pt x="2190992" y="4023"/>
                  </a:lnTo>
                  <a:lnTo>
                    <a:pt x="2233239" y="15622"/>
                  </a:lnTo>
                  <a:lnTo>
                    <a:pt x="2272141" y="34093"/>
                  </a:lnTo>
                  <a:lnTo>
                    <a:pt x="2306993" y="58729"/>
                  </a:lnTo>
                  <a:lnTo>
                    <a:pt x="2337090" y="88826"/>
                  </a:lnTo>
                  <a:lnTo>
                    <a:pt x="2361726" y="123678"/>
                  </a:lnTo>
                  <a:lnTo>
                    <a:pt x="2380197" y="162580"/>
                  </a:lnTo>
                  <a:lnTo>
                    <a:pt x="2391796" y="204826"/>
                  </a:lnTo>
                  <a:lnTo>
                    <a:pt x="2395819" y="249713"/>
                  </a:lnTo>
                  <a:lnTo>
                    <a:pt x="2395819" y="749139"/>
                  </a:lnTo>
                  <a:lnTo>
                    <a:pt x="2391796" y="794025"/>
                  </a:lnTo>
                  <a:lnTo>
                    <a:pt x="2380197" y="836272"/>
                  </a:lnTo>
                  <a:lnTo>
                    <a:pt x="2361726" y="875174"/>
                  </a:lnTo>
                  <a:lnTo>
                    <a:pt x="2337090" y="910026"/>
                  </a:lnTo>
                  <a:lnTo>
                    <a:pt x="2306993" y="940122"/>
                  </a:lnTo>
                  <a:lnTo>
                    <a:pt x="2272141" y="964759"/>
                  </a:lnTo>
                  <a:lnTo>
                    <a:pt x="2233239" y="983229"/>
                  </a:lnTo>
                  <a:lnTo>
                    <a:pt x="2190992" y="994829"/>
                  </a:lnTo>
                  <a:lnTo>
                    <a:pt x="2146106" y="998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92035" y="2959732"/>
            <a:ext cx="13410565" cy="355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21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芳</a:t>
            </a:r>
            <a:r>
              <a:rPr sz="5600" spc="-7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5600" spc="-2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師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065145">
              <a:lnSpc>
                <a:spcPts val="3645"/>
              </a:lnSpc>
              <a:spcBef>
                <a:spcPts val="3440"/>
              </a:spcBef>
            </a:pP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4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3200" spc="-80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前</a:t>
            </a:r>
            <a:r>
              <a:rPr sz="3200" spc="-8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: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756025">
              <a:lnSpc>
                <a:spcPts val="3450"/>
              </a:lnSpc>
            </a:pPr>
            <a:r>
              <a:rPr sz="3200" spc="-3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詳</a:t>
            </a:r>
            <a:r>
              <a:rPr sz="3200" spc="-20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細</a:t>
            </a:r>
            <a:r>
              <a:rPr sz="3200" spc="-131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了</a:t>
            </a:r>
            <a:r>
              <a:rPr sz="3200" spc="-2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解</a:t>
            </a:r>
            <a:r>
              <a:rPr sz="3200" spc="-8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客</a:t>
            </a:r>
            <a:r>
              <a:rPr sz="3200" spc="-10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戶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健</a:t>
            </a:r>
            <a:r>
              <a:rPr sz="3200" spc="-7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康</a:t>
            </a:r>
            <a:r>
              <a:rPr sz="3200" spc="-2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狀</a:t>
            </a:r>
            <a:r>
              <a:rPr sz="3200" spc="-20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況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2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200" spc="-25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10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200" spc="-4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疾</a:t>
            </a:r>
            <a:r>
              <a:rPr sz="3200" spc="-3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病</a:t>
            </a:r>
            <a:r>
              <a:rPr sz="3200" spc="-5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200" spc="-8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3200" spc="-1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他</a:t>
            </a:r>
            <a:r>
              <a:rPr sz="3200" spc="-57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問</a:t>
            </a:r>
            <a:r>
              <a:rPr sz="3200" spc="-2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題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065145" marR="5080" indent="690245">
              <a:lnSpc>
                <a:spcPts val="3450"/>
              </a:lnSpc>
              <a:spcBef>
                <a:spcPts val="245"/>
              </a:spcBef>
            </a:pPr>
            <a:r>
              <a:rPr sz="3200" spc="-1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根</a:t>
            </a:r>
            <a:r>
              <a:rPr sz="3200" spc="-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據</a:t>
            </a:r>
            <a:r>
              <a:rPr sz="3200" spc="-8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客</a:t>
            </a:r>
            <a:r>
              <a:rPr sz="3200" spc="-10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戶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10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200" spc="-2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狀</a:t>
            </a:r>
            <a:r>
              <a:rPr sz="3200" spc="-20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況</a:t>
            </a:r>
            <a:r>
              <a:rPr sz="3200" spc="-22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200" spc="-6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需</a:t>
            </a:r>
            <a:r>
              <a:rPr sz="3200" spc="-8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求</a:t>
            </a:r>
            <a:r>
              <a:rPr sz="3200" spc="-37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選</a:t>
            </a:r>
            <a:r>
              <a:rPr sz="3200" spc="-2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擇</a:t>
            </a:r>
            <a:r>
              <a:rPr sz="3200" spc="-18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200" spc="-2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200" spc="-99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及</a:t>
            </a:r>
            <a:r>
              <a:rPr sz="3200" spc="-7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基</a:t>
            </a:r>
            <a:r>
              <a:rPr sz="3200" spc="-7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底</a:t>
            </a:r>
            <a:r>
              <a:rPr sz="3200" spc="-24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200" spc="-9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並</a:t>
            </a:r>
            <a:r>
              <a:rPr sz="3200" spc="-5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200" spc="-1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配</a:t>
            </a:r>
            <a:r>
              <a:rPr sz="3200" spc="-4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適</a:t>
            </a:r>
            <a:r>
              <a:rPr sz="3200" spc="-8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sz="3200" spc="-2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濃</a:t>
            </a:r>
            <a:r>
              <a:rPr sz="3200" spc="-8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 </a:t>
            </a:r>
            <a:r>
              <a:rPr sz="3200" spc="-36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200" spc="-43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3200" spc="-2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200" spc="-20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程</a:t>
            </a:r>
            <a:r>
              <a:rPr sz="3200" spc="-9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sz="3200" spc="-8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: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756025">
              <a:lnSpc>
                <a:spcPts val="3400"/>
              </a:lnSpc>
            </a:pPr>
            <a:r>
              <a:rPr sz="3200" spc="-65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應</a:t>
            </a:r>
            <a:r>
              <a:rPr sz="3200" spc="-4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注</a:t>
            </a:r>
            <a:r>
              <a:rPr sz="3200" spc="-7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意</a:t>
            </a:r>
            <a:r>
              <a:rPr sz="3200" spc="-4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按</a:t>
            </a:r>
            <a:r>
              <a:rPr sz="3200" spc="-86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摩</a:t>
            </a:r>
            <a:r>
              <a:rPr sz="3200" spc="-30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200" spc="-944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200" spc="-9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r>
              <a:rPr sz="3200" spc="-395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200" spc="-62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範</a:t>
            </a:r>
            <a:r>
              <a:rPr sz="3200" spc="-580" dirty="0">
                <a:solidFill>
                  <a:srgbClr val="4421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圍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404708" y="9072802"/>
            <a:ext cx="1571625" cy="919480"/>
            <a:chOff x="16404708" y="9072802"/>
            <a:chExt cx="1571625" cy="9194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04708" y="9258299"/>
              <a:ext cx="1571624" cy="7334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88104" y="9072802"/>
              <a:ext cx="915206" cy="37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35290" cy="3435350"/>
          </a:xfrm>
          <a:custGeom>
            <a:avLst/>
            <a:gdLst/>
            <a:ahLst/>
            <a:cxnLst/>
            <a:rect l="l" t="t" r="r" b="b"/>
            <a:pathLst>
              <a:path w="8035290" h="3435350">
                <a:moveTo>
                  <a:pt x="0" y="1361417"/>
                </a:moveTo>
                <a:lnTo>
                  <a:pt x="3106764" y="1361417"/>
                </a:lnTo>
                <a:lnTo>
                  <a:pt x="3059603" y="1362711"/>
                </a:lnTo>
                <a:lnTo>
                  <a:pt x="3012465" y="1365473"/>
                </a:lnTo>
                <a:lnTo>
                  <a:pt x="2965353" y="1369748"/>
                </a:lnTo>
                <a:lnTo>
                  <a:pt x="2918271" y="1375583"/>
                </a:lnTo>
                <a:lnTo>
                  <a:pt x="2869565" y="1383568"/>
                </a:lnTo>
                <a:lnTo>
                  <a:pt x="2821894" y="1393601"/>
                </a:lnTo>
                <a:lnTo>
                  <a:pt x="2775225" y="1405605"/>
                </a:lnTo>
                <a:lnTo>
                  <a:pt x="2729522" y="1419502"/>
                </a:lnTo>
                <a:lnTo>
                  <a:pt x="2684751" y="1435214"/>
                </a:lnTo>
                <a:lnTo>
                  <a:pt x="2640878" y="1452665"/>
                </a:lnTo>
                <a:lnTo>
                  <a:pt x="2597867" y="1471777"/>
                </a:lnTo>
                <a:lnTo>
                  <a:pt x="2555684" y="1492471"/>
                </a:lnTo>
                <a:lnTo>
                  <a:pt x="2514296" y="1514672"/>
                </a:lnTo>
                <a:lnTo>
                  <a:pt x="2473666" y="1538300"/>
                </a:lnTo>
                <a:lnTo>
                  <a:pt x="2433761" y="1563280"/>
                </a:lnTo>
                <a:lnTo>
                  <a:pt x="2394546" y="1589532"/>
                </a:lnTo>
                <a:lnTo>
                  <a:pt x="2355987" y="1616980"/>
                </a:lnTo>
                <a:lnTo>
                  <a:pt x="2318048" y="1645547"/>
                </a:lnTo>
                <a:lnTo>
                  <a:pt x="2280696" y="1675154"/>
                </a:lnTo>
                <a:lnTo>
                  <a:pt x="2243895" y="1705724"/>
                </a:lnTo>
                <a:lnTo>
                  <a:pt x="2207611" y="1737181"/>
                </a:lnTo>
                <a:lnTo>
                  <a:pt x="2171811" y="1769445"/>
                </a:lnTo>
                <a:lnTo>
                  <a:pt x="2136458" y="1802440"/>
                </a:lnTo>
                <a:lnTo>
                  <a:pt x="2101519" y="1836089"/>
                </a:lnTo>
                <a:lnTo>
                  <a:pt x="2066958" y="1870313"/>
                </a:lnTo>
                <a:lnTo>
                  <a:pt x="2032742" y="1905036"/>
                </a:lnTo>
                <a:lnTo>
                  <a:pt x="1998836" y="1940179"/>
                </a:lnTo>
                <a:lnTo>
                  <a:pt x="1965205" y="1975666"/>
                </a:lnTo>
                <a:lnTo>
                  <a:pt x="1931815" y="2011418"/>
                </a:lnTo>
                <a:lnTo>
                  <a:pt x="1898631" y="2047359"/>
                </a:lnTo>
                <a:lnTo>
                  <a:pt x="1701919" y="2262620"/>
                </a:lnTo>
                <a:lnTo>
                  <a:pt x="1669209" y="2297709"/>
                </a:lnTo>
                <a:lnTo>
                  <a:pt x="1636430" y="2332367"/>
                </a:lnTo>
                <a:lnTo>
                  <a:pt x="1601084" y="2369139"/>
                </a:lnTo>
                <a:lnTo>
                  <a:pt x="1565454" y="2405603"/>
                </a:lnTo>
                <a:lnTo>
                  <a:pt x="1529539" y="2441746"/>
                </a:lnTo>
                <a:lnTo>
                  <a:pt x="1493339" y="2477557"/>
                </a:lnTo>
                <a:lnTo>
                  <a:pt x="1456851" y="2513023"/>
                </a:lnTo>
                <a:lnTo>
                  <a:pt x="1420075" y="2548130"/>
                </a:lnTo>
                <a:lnTo>
                  <a:pt x="1383009" y="2582867"/>
                </a:lnTo>
                <a:lnTo>
                  <a:pt x="1345653" y="2617220"/>
                </a:lnTo>
                <a:lnTo>
                  <a:pt x="1308005" y="2651177"/>
                </a:lnTo>
                <a:lnTo>
                  <a:pt x="1270064" y="2684726"/>
                </a:lnTo>
                <a:lnTo>
                  <a:pt x="1231829" y="2717853"/>
                </a:lnTo>
                <a:lnTo>
                  <a:pt x="1193298" y="2750546"/>
                </a:lnTo>
                <a:lnTo>
                  <a:pt x="1154471" y="2782793"/>
                </a:lnTo>
                <a:lnTo>
                  <a:pt x="1115347" y="2814581"/>
                </a:lnTo>
                <a:lnTo>
                  <a:pt x="1075924" y="2845897"/>
                </a:lnTo>
                <a:lnTo>
                  <a:pt x="1036201" y="2876728"/>
                </a:lnTo>
                <a:lnTo>
                  <a:pt x="996177" y="2907063"/>
                </a:lnTo>
                <a:lnTo>
                  <a:pt x="955851" y="2936888"/>
                </a:lnTo>
                <a:lnTo>
                  <a:pt x="915222" y="2966190"/>
                </a:lnTo>
                <a:lnTo>
                  <a:pt x="874288" y="2994958"/>
                </a:lnTo>
                <a:lnTo>
                  <a:pt x="833049" y="3023178"/>
                </a:lnTo>
                <a:lnTo>
                  <a:pt x="791503" y="3050837"/>
                </a:lnTo>
                <a:lnTo>
                  <a:pt x="749648" y="3077924"/>
                </a:lnTo>
                <a:lnTo>
                  <a:pt x="707485" y="3104426"/>
                </a:lnTo>
                <a:lnTo>
                  <a:pt x="665012" y="3130329"/>
                </a:lnTo>
                <a:lnTo>
                  <a:pt x="622227" y="3155622"/>
                </a:lnTo>
                <a:lnTo>
                  <a:pt x="579129" y="3180291"/>
                </a:lnTo>
                <a:lnTo>
                  <a:pt x="535718" y="3204325"/>
                </a:lnTo>
                <a:lnTo>
                  <a:pt x="491992" y="3227709"/>
                </a:lnTo>
                <a:lnTo>
                  <a:pt x="447950" y="3250433"/>
                </a:lnTo>
                <a:lnTo>
                  <a:pt x="403591" y="3272483"/>
                </a:lnTo>
                <a:lnTo>
                  <a:pt x="358914" y="3293846"/>
                </a:lnTo>
                <a:lnTo>
                  <a:pt x="313917" y="3314510"/>
                </a:lnTo>
                <a:lnTo>
                  <a:pt x="268599" y="3334462"/>
                </a:lnTo>
                <a:lnTo>
                  <a:pt x="222960" y="3353690"/>
                </a:lnTo>
                <a:lnTo>
                  <a:pt x="176998" y="3372181"/>
                </a:lnTo>
                <a:lnTo>
                  <a:pt x="130711" y="3389922"/>
                </a:lnTo>
                <a:lnTo>
                  <a:pt x="84100" y="3406901"/>
                </a:lnTo>
                <a:lnTo>
                  <a:pt x="37162" y="3423105"/>
                </a:lnTo>
                <a:lnTo>
                  <a:pt x="0" y="3435226"/>
                </a:lnTo>
                <a:lnTo>
                  <a:pt x="0" y="1361417"/>
                </a:lnTo>
                <a:close/>
              </a:path>
              <a:path w="8035290" h="3435350">
                <a:moveTo>
                  <a:pt x="0" y="0"/>
                </a:moveTo>
                <a:lnTo>
                  <a:pt x="7940743" y="0"/>
                </a:lnTo>
                <a:lnTo>
                  <a:pt x="7948335" y="34171"/>
                </a:lnTo>
                <a:lnTo>
                  <a:pt x="7958661" y="82871"/>
                </a:lnTo>
                <a:lnTo>
                  <a:pt x="7968487" y="131681"/>
                </a:lnTo>
                <a:lnTo>
                  <a:pt x="7977778" y="180581"/>
                </a:lnTo>
                <a:lnTo>
                  <a:pt x="7986499" y="229550"/>
                </a:lnTo>
                <a:lnTo>
                  <a:pt x="7994614" y="278568"/>
                </a:lnTo>
                <a:lnTo>
                  <a:pt x="8002089" y="327613"/>
                </a:lnTo>
                <a:lnTo>
                  <a:pt x="8008887" y="376665"/>
                </a:lnTo>
                <a:lnTo>
                  <a:pt x="8014975" y="425704"/>
                </a:lnTo>
                <a:lnTo>
                  <a:pt x="8020317" y="474709"/>
                </a:lnTo>
                <a:lnTo>
                  <a:pt x="8024877" y="523660"/>
                </a:lnTo>
                <a:lnTo>
                  <a:pt x="8028620" y="572536"/>
                </a:lnTo>
                <a:lnTo>
                  <a:pt x="8031512" y="621315"/>
                </a:lnTo>
                <a:lnTo>
                  <a:pt x="8033517" y="669979"/>
                </a:lnTo>
                <a:lnTo>
                  <a:pt x="8034599" y="718505"/>
                </a:lnTo>
                <a:lnTo>
                  <a:pt x="8034725" y="766874"/>
                </a:lnTo>
                <a:lnTo>
                  <a:pt x="8033858" y="815065"/>
                </a:lnTo>
                <a:lnTo>
                  <a:pt x="8031963" y="863057"/>
                </a:lnTo>
                <a:lnTo>
                  <a:pt x="8029006" y="910830"/>
                </a:lnTo>
                <a:lnTo>
                  <a:pt x="8024950" y="958363"/>
                </a:lnTo>
                <a:lnTo>
                  <a:pt x="8019762" y="1005636"/>
                </a:lnTo>
                <a:lnTo>
                  <a:pt x="8013405" y="1052628"/>
                </a:lnTo>
                <a:lnTo>
                  <a:pt x="8005845" y="1099317"/>
                </a:lnTo>
                <a:lnTo>
                  <a:pt x="7997046" y="1145685"/>
                </a:lnTo>
                <a:lnTo>
                  <a:pt x="7986973" y="1191710"/>
                </a:lnTo>
                <a:lnTo>
                  <a:pt x="7975591" y="1237371"/>
                </a:lnTo>
                <a:lnTo>
                  <a:pt x="7962865" y="1282649"/>
                </a:lnTo>
                <a:lnTo>
                  <a:pt x="7948759" y="1327522"/>
                </a:lnTo>
                <a:lnTo>
                  <a:pt x="7933239" y="1371969"/>
                </a:lnTo>
                <a:lnTo>
                  <a:pt x="7916269" y="1415971"/>
                </a:lnTo>
                <a:lnTo>
                  <a:pt x="7897815" y="1459506"/>
                </a:lnTo>
                <a:lnTo>
                  <a:pt x="7877840" y="1502555"/>
                </a:lnTo>
                <a:lnTo>
                  <a:pt x="7856310" y="1545096"/>
                </a:lnTo>
                <a:lnTo>
                  <a:pt x="7833189" y="1587109"/>
                </a:lnTo>
                <a:lnTo>
                  <a:pt x="7807206" y="1630743"/>
                </a:lnTo>
                <a:lnTo>
                  <a:pt x="7780185" y="1672839"/>
                </a:lnTo>
                <a:lnTo>
                  <a:pt x="7752153" y="1713415"/>
                </a:lnTo>
                <a:lnTo>
                  <a:pt x="7723136" y="1752492"/>
                </a:lnTo>
                <a:lnTo>
                  <a:pt x="7693161" y="1790088"/>
                </a:lnTo>
                <a:lnTo>
                  <a:pt x="7662256" y="1826224"/>
                </a:lnTo>
                <a:lnTo>
                  <a:pt x="7630448" y="1860919"/>
                </a:lnTo>
                <a:lnTo>
                  <a:pt x="7597762" y="1894193"/>
                </a:lnTo>
                <a:lnTo>
                  <a:pt x="7564227" y="1926064"/>
                </a:lnTo>
                <a:lnTo>
                  <a:pt x="7529868" y="1956553"/>
                </a:lnTo>
                <a:lnTo>
                  <a:pt x="7494714" y="1985679"/>
                </a:lnTo>
                <a:lnTo>
                  <a:pt x="7458790" y="2013462"/>
                </a:lnTo>
                <a:lnTo>
                  <a:pt x="7422124" y="2039921"/>
                </a:lnTo>
                <a:lnTo>
                  <a:pt x="7384743" y="2065076"/>
                </a:lnTo>
                <a:lnTo>
                  <a:pt x="7346673" y="2088947"/>
                </a:lnTo>
                <a:lnTo>
                  <a:pt x="7307941" y="2111552"/>
                </a:lnTo>
                <a:lnTo>
                  <a:pt x="7268575" y="2132911"/>
                </a:lnTo>
                <a:lnTo>
                  <a:pt x="7228601" y="2153045"/>
                </a:lnTo>
                <a:lnTo>
                  <a:pt x="7188047" y="2171972"/>
                </a:lnTo>
                <a:lnTo>
                  <a:pt x="7146938" y="2189712"/>
                </a:lnTo>
                <a:lnTo>
                  <a:pt x="7105302" y="2206285"/>
                </a:lnTo>
                <a:lnTo>
                  <a:pt x="7063166" y="2221710"/>
                </a:lnTo>
                <a:lnTo>
                  <a:pt x="7020557" y="2236007"/>
                </a:lnTo>
                <a:lnTo>
                  <a:pt x="6977502" y="2249194"/>
                </a:lnTo>
                <a:lnTo>
                  <a:pt x="6934027" y="2261293"/>
                </a:lnTo>
                <a:lnTo>
                  <a:pt x="6890160" y="2272322"/>
                </a:lnTo>
                <a:lnTo>
                  <a:pt x="6845926" y="2282301"/>
                </a:lnTo>
                <a:lnTo>
                  <a:pt x="6801355" y="2291250"/>
                </a:lnTo>
                <a:lnTo>
                  <a:pt x="6756471" y="2299187"/>
                </a:lnTo>
                <a:lnTo>
                  <a:pt x="6711303" y="2306133"/>
                </a:lnTo>
                <a:lnTo>
                  <a:pt x="6665876" y="2312107"/>
                </a:lnTo>
                <a:lnTo>
                  <a:pt x="6620218" y="2317129"/>
                </a:lnTo>
                <a:lnTo>
                  <a:pt x="6574357" y="2321218"/>
                </a:lnTo>
                <a:lnTo>
                  <a:pt x="6528317" y="2324393"/>
                </a:lnTo>
                <a:lnTo>
                  <a:pt x="6482128" y="2326675"/>
                </a:lnTo>
                <a:lnTo>
                  <a:pt x="6435815" y="2328083"/>
                </a:lnTo>
                <a:lnTo>
                  <a:pt x="6389405" y="2328636"/>
                </a:lnTo>
                <a:lnTo>
                  <a:pt x="6342926" y="2328354"/>
                </a:lnTo>
                <a:lnTo>
                  <a:pt x="6296404" y="2327257"/>
                </a:lnTo>
                <a:lnTo>
                  <a:pt x="6249866" y="2325363"/>
                </a:lnTo>
                <a:lnTo>
                  <a:pt x="6203339" y="2322694"/>
                </a:lnTo>
                <a:lnTo>
                  <a:pt x="6156850" y="2319267"/>
                </a:lnTo>
                <a:lnTo>
                  <a:pt x="6110426" y="2315103"/>
                </a:lnTo>
                <a:lnTo>
                  <a:pt x="6064094" y="2310221"/>
                </a:lnTo>
                <a:lnTo>
                  <a:pt x="6017880" y="2304641"/>
                </a:lnTo>
                <a:lnTo>
                  <a:pt x="5971812" y="2298382"/>
                </a:lnTo>
                <a:lnTo>
                  <a:pt x="5925916" y="2291464"/>
                </a:lnTo>
                <a:lnTo>
                  <a:pt x="5880220" y="2283906"/>
                </a:lnTo>
                <a:lnTo>
                  <a:pt x="5834749" y="2275729"/>
                </a:lnTo>
                <a:lnTo>
                  <a:pt x="5789533" y="2266951"/>
                </a:lnTo>
                <a:lnTo>
                  <a:pt x="5744596" y="2257592"/>
                </a:lnTo>
                <a:lnTo>
                  <a:pt x="5699966" y="2247671"/>
                </a:lnTo>
                <a:lnTo>
                  <a:pt x="5655670" y="2237209"/>
                </a:lnTo>
                <a:lnTo>
                  <a:pt x="5611735" y="2226224"/>
                </a:lnTo>
                <a:lnTo>
                  <a:pt x="5568187" y="2214737"/>
                </a:lnTo>
                <a:lnTo>
                  <a:pt x="5525054" y="2202766"/>
                </a:lnTo>
                <a:lnTo>
                  <a:pt x="5482363" y="2190332"/>
                </a:lnTo>
                <a:lnTo>
                  <a:pt x="5440140" y="2177453"/>
                </a:lnTo>
                <a:lnTo>
                  <a:pt x="5398412" y="2164150"/>
                </a:lnTo>
                <a:lnTo>
                  <a:pt x="5357206" y="2150442"/>
                </a:lnTo>
                <a:lnTo>
                  <a:pt x="5314107" y="2135447"/>
                </a:lnTo>
                <a:lnTo>
                  <a:pt x="5270823" y="2119694"/>
                </a:lnTo>
                <a:lnTo>
                  <a:pt x="5227361" y="2103229"/>
                </a:lnTo>
                <a:lnTo>
                  <a:pt x="5183723" y="2086097"/>
                </a:lnTo>
                <a:lnTo>
                  <a:pt x="5139914" y="2068343"/>
                </a:lnTo>
                <a:lnTo>
                  <a:pt x="5095939" y="2050013"/>
                </a:lnTo>
                <a:lnTo>
                  <a:pt x="5007505" y="2011806"/>
                </a:lnTo>
                <a:lnTo>
                  <a:pt x="4873707" y="1951310"/>
                </a:lnTo>
                <a:lnTo>
                  <a:pt x="4373077" y="1715445"/>
                </a:lnTo>
                <a:lnTo>
                  <a:pt x="4280648" y="1673339"/>
                </a:lnTo>
                <a:lnTo>
                  <a:pt x="4187872" y="1632380"/>
                </a:lnTo>
                <a:lnTo>
                  <a:pt x="4094781" y="1592933"/>
                </a:lnTo>
                <a:lnTo>
                  <a:pt x="4048128" y="1573890"/>
                </a:lnTo>
                <a:lnTo>
                  <a:pt x="4001409" y="1555361"/>
                </a:lnTo>
                <a:lnTo>
                  <a:pt x="3954627" y="1537392"/>
                </a:lnTo>
                <a:lnTo>
                  <a:pt x="3907789" y="1520027"/>
                </a:lnTo>
                <a:lnTo>
                  <a:pt x="3860896" y="1503313"/>
                </a:lnTo>
                <a:lnTo>
                  <a:pt x="3813955" y="1487295"/>
                </a:lnTo>
                <a:lnTo>
                  <a:pt x="3766968" y="1472018"/>
                </a:lnTo>
                <a:lnTo>
                  <a:pt x="3719940" y="1457528"/>
                </a:lnTo>
                <a:lnTo>
                  <a:pt x="3672876" y="1443870"/>
                </a:lnTo>
                <a:lnTo>
                  <a:pt x="3625779" y="1431090"/>
                </a:lnTo>
                <a:lnTo>
                  <a:pt x="3578653" y="1419232"/>
                </a:lnTo>
                <a:lnTo>
                  <a:pt x="3531504" y="1408343"/>
                </a:lnTo>
                <a:lnTo>
                  <a:pt x="3484335" y="1398468"/>
                </a:lnTo>
                <a:lnTo>
                  <a:pt x="3437149" y="1389652"/>
                </a:lnTo>
                <a:lnTo>
                  <a:pt x="3389953" y="1381941"/>
                </a:lnTo>
                <a:lnTo>
                  <a:pt x="3342748" y="1375380"/>
                </a:lnTo>
                <a:lnTo>
                  <a:pt x="3295541" y="1370014"/>
                </a:lnTo>
                <a:lnTo>
                  <a:pt x="3248335" y="1365890"/>
                </a:lnTo>
                <a:lnTo>
                  <a:pt x="3201133" y="1363052"/>
                </a:lnTo>
                <a:lnTo>
                  <a:pt x="3153942" y="1361546"/>
                </a:lnTo>
                <a:lnTo>
                  <a:pt x="0" y="1361417"/>
                </a:lnTo>
                <a:lnTo>
                  <a:pt x="0" y="0"/>
                </a:lnTo>
                <a:close/>
              </a:path>
            </a:pathLst>
          </a:custGeom>
          <a:solidFill>
            <a:srgbClr val="779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840" y="0"/>
            <a:ext cx="8112158" cy="102900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98" y="3950336"/>
            <a:ext cx="13441680" cy="6347460"/>
            <a:chOff x="1398" y="3950336"/>
            <a:chExt cx="13441680" cy="6347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" y="5361335"/>
              <a:ext cx="5062395" cy="49361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05193" y="3950336"/>
              <a:ext cx="9438005" cy="4904105"/>
            </a:xfrm>
            <a:custGeom>
              <a:avLst/>
              <a:gdLst/>
              <a:ahLst/>
              <a:cxnLst/>
              <a:rect l="l" t="t" r="r" b="b"/>
              <a:pathLst>
                <a:path w="9438005" h="4904105">
                  <a:moveTo>
                    <a:pt x="9188057" y="4904102"/>
                  </a:moveTo>
                  <a:lnTo>
                    <a:pt x="249712" y="4904102"/>
                  </a:lnTo>
                  <a:lnTo>
                    <a:pt x="204826" y="4900078"/>
                  </a:lnTo>
                  <a:lnTo>
                    <a:pt x="162580" y="4888479"/>
                  </a:lnTo>
                  <a:lnTo>
                    <a:pt x="123678" y="4870008"/>
                  </a:lnTo>
                  <a:lnTo>
                    <a:pt x="88826" y="4845372"/>
                  </a:lnTo>
                  <a:lnTo>
                    <a:pt x="58729" y="4815275"/>
                  </a:lnTo>
                  <a:lnTo>
                    <a:pt x="34093" y="4780423"/>
                  </a:lnTo>
                  <a:lnTo>
                    <a:pt x="15622" y="4741521"/>
                  </a:lnTo>
                  <a:lnTo>
                    <a:pt x="4023" y="4699275"/>
                  </a:lnTo>
                  <a:lnTo>
                    <a:pt x="0" y="4654388"/>
                  </a:lnTo>
                  <a:lnTo>
                    <a:pt x="0" y="4154962"/>
                  </a:lnTo>
                  <a:lnTo>
                    <a:pt x="4023" y="4110076"/>
                  </a:lnTo>
                  <a:lnTo>
                    <a:pt x="15622" y="4067829"/>
                  </a:lnTo>
                  <a:lnTo>
                    <a:pt x="34093" y="4028927"/>
                  </a:lnTo>
                  <a:lnTo>
                    <a:pt x="58729" y="3994075"/>
                  </a:lnTo>
                  <a:lnTo>
                    <a:pt x="88826" y="3963979"/>
                  </a:lnTo>
                  <a:lnTo>
                    <a:pt x="123678" y="3939342"/>
                  </a:lnTo>
                  <a:lnTo>
                    <a:pt x="162580" y="3920872"/>
                  </a:lnTo>
                  <a:lnTo>
                    <a:pt x="204826" y="3909272"/>
                  </a:lnTo>
                  <a:lnTo>
                    <a:pt x="249712" y="3905249"/>
                  </a:lnTo>
                  <a:lnTo>
                    <a:pt x="4025671" y="3905249"/>
                  </a:lnTo>
                  <a:lnTo>
                    <a:pt x="4070558" y="3901226"/>
                  </a:lnTo>
                  <a:lnTo>
                    <a:pt x="4112805" y="3889627"/>
                  </a:lnTo>
                  <a:lnTo>
                    <a:pt x="4151707" y="3871156"/>
                  </a:lnTo>
                  <a:lnTo>
                    <a:pt x="4186559" y="3846520"/>
                  </a:lnTo>
                  <a:lnTo>
                    <a:pt x="4216655" y="3816423"/>
                  </a:lnTo>
                  <a:lnTo>
                    <a:pt x="4241292" y="3781571"/>
                  </a:lnTo>
                  <a:lnTo>
                    <a:pt x="4259762" y="3742669"/>
                  </a:lnTo>
                  <a:lnTo>
                    <a:pt x="4271361" y="3700422"/>
                  </a:lnTo>
                  <a:lnTo>
                    <a:pt x="4275385" y="3655536"/>
                  </a:lnTo>
                  <a:lnTo>
                    <a:pt x="4275385" y="3591715"/>
                  </a:lnTo>
                  <a:lnTo>
                    <a:pt x="4271361" y="3546828"/>
                  </a:lnTo>
                  <a:lnTo>
                    <a:pt x="4259762" y="3504582"/>
                  </a:lnTo>
                  <a:lnTo>
                    <a:pt x="4241292" y="3465680"/>
                  </a:lnTo>
                  <a:lnTo>
                    <a:pt x="4216655" y="3430828"/>
                  </a:lnTo>
                  <a:lnTo>
                    <a:pt x="4186559" y="3400731"/>
                  </a:lnTo>
                  <a:lnTo>
                    <a:pt x="4151707" y="3376095"/>
                  </a:lnTo>
                  <a:lnTo>
                    <a:pt x="4112805" y="3357624"/>
                  </a:lnTo>
                  <a:lnTo>
                    <a:pt x="4070558" y="3346025"/>
                  </a:lnTo>
                  <a:lnTo>
                    <a:pt x="4025671" y="3342002"/>
                  </a:lnTo>
                  <a:lnTo>
                    <a:pt x="1833244" y="3342002"/>
                  </a:lnTo>
                  <a:lnTo>
                    <a:pt x="1788357" y="3337978"/>
                  </a:lnTo>
                  <a:lnTo>
                    <a:pt x="1746111" y="3326379"/>
                  </a:lnTo>
                  <a:lnTo>
                    <a:pt x="1707209" y="3307909"/>
                  </a:lnTo>
                  <a:lnTo>
                    <a:pt x="1672357" y="3283272"/>
                  </a:lnTo>
                  <a:lnTo>
                    <a:pt x="1642260" y="3253176"/>
                  </a:lnTo>
                  <a:lnTo>
                    <a:pt x="1617624" y="3218324"/>
                  </a:lnTo>
                  <a:lnTo>
                    <a:pt x="1599153" y="3179422"/>
                  </a:lnTo>
                  <a:lnTo>
                    <a:pt x="1587554" y="3137175"/>
                  </a:lnTo>
                  <a:lnTo>
                    <a:pt x="1583531" y="3092289"/>
                  </a:lnTo>
                  <a:lnTo>
                    <a:pt x="1583531" y="2592862"/>
                  </a:lnTo>
                  <a:lnTo>
                    <a:pt x="1587554" y="2547976"/>
                  </a:lnTo>
                  <a:lnTo>
                    <a:pt x="1599153" y="2505729"/>
                  </a:lnTo>
                  <a:lnTo>
                    <a:pt x="1617624" y="2466827"/>
                  </a:lnTo>
                  <a:lnTo>
                    <a:pt x="1642260" y="2431975"/>
                  </a:lnTo>
                  <a:lnTo>
                    <a:pt x="1672357" y="2401879"/>
                  </a:lnTo>
                  <a:lnTo>
                    <a:pt x="1707209" y="2377242"/>
                  </a:lnTo>
                  <a:lnTo>
                    <a:pt x="1746111" y="2358772"/>
                  </a:lnTo>
                  <a:lnTo>
                    <a:pt x="1788357" y="2347172"/>
                  </a:lnTo>
                  <a:lnTo>
                    <a:pt x="1833244" y="2343149"/>
                  </a:lnTo>
                  <a:lnTo>
                    <a:pt x="1885226" y="2343149"/>
                  </a:lnTo>
                  <a:lnTo>
                    <a:pt x="1930112" y="2339126"/>
                  </a:lnTo>
                  <a:lnTo>
                    <a:pt x="1972359" y="2327527"/>
                  </a:lnTo>
                  <a:lnTo>
                    <a:pt x="2011261" y="2309056"/>
                  </a:lnTo>
                  <a:lnTo>
                    <a:pt x="2046113" y="2284420"/>
                  </a:lnTo>
                  <a:lnTo>
                    <a:pt x="2076209" y="2254323"/>
                  </a:lnTo>
                  <a:lnTo>
                    <a:pt x="2100846" y="2219471"/>
                  </a:lnTo>
                  <a:lnTo>
                    <a:pt x="2119316" y="2180569"/>
                  </a:lnTo>
                  <a:lnTo>
                    <a:pt x="2130916" y="2138322"/>
                  </a:lnTo>
                  <a:lnTo>
                    <a:pt x="2134939" y="2093436"/>
                  </a:lnTo>
                  <a:lnTo>
                    <a:pt x="2134939" y="958359"/>
                  </a:lnTo>
                  <a:lnTo>
                    <a:pt x="2142255" y="907515"/>
                  </a:lnTo>
                  <a:lnTo>
                    <a:pt x="2162907" y="862068"/>
                  </a:lnTo>
                  <a:lnTo>
                    <a:pt x="2194947" y="824312"/>
                  </a:lnTo>
                  <a:lnTo>
                    <a:pt x="2236428" y="796541"/>
                  </a:lnTo>
                  <a:lnTo>
                    <a:pt x="2334380" y="765558"/>
                  </a:lnTo>
                  <a:lnTo>
                    <a:pt x="2375861" y="737787"/>
                  </a:lnTo>
                  <a:lnTo>
                    <a:pt x="2407901" y="700031"/>
                  </a:lnTo>
                  <a:lnTo>
                    <a:pt x="2428553" y="654584"/>
                  </a:lnTo>
                  <a:lnTo>
                    <a:pt x="2435869" y="603740"/>
                  </a:lnTo>
                  <a:lnTo>
                    <a:pt x="2435869" y="249713"/>
                  </a:lnTo>
                  <a:lnTo>
                    <a:pt x="2439892" y="204826"/>
                  </a:lnTo>
                  <a:lnTo>
                    <a:pt x="2451492" y="162580"/>
                  </a:lnTo>
                  <a:lnTo>
                    <a:pt x="2469962" y="123678"/>
                  </a:lnTo>
                  <a:lnTo>
                    <a:pt x="2494599" y="88826"/>
                  </a:lnTo>
                  <a:lnTo>
                    <a:pt x="2524695" y="58729"/>
                  </a:lnTo>
                  <a:lnTo>
                    <a:pt x="2559547" y="34093"/>
                  </a:lnTo>
                  <a:lnTo>
                    <a:pt x="2598449" y="15622"/>
                  </a:lnTo>
                  <a:lnTo>
                    <a:pt x="2640696" y="4023"/>
                  </a:lnTo>
                  <a:lnTo>
                    <a:pt x="2685582" y="0"/>
                  </a:lnTo>
                  <a:lnTo>
                    <a:pt x="6752187" y="0"/>
                  </a:lnTo>
                  <a:lnTo>
                    <a:pt x="6797074" y="4023"/>
                  </a:lnTo>
                  <a:lnTo>
                    <a:pt x="6839321" y="15622"/>
                  </a:lnTo>
                  <a:lnTo>
                    <a:pt x="6878223" y="34093"/>
                  </a:lnTo>
                  <a:lnTo>
                    <a:pt x="6913075" y="58729"/>
                  </a:lnTo>
                  <a:lnTo>
                    <a:pt x="6943171" y="88826"/>
                  </a:lnTo>
                  <a:lnTo>
                    <a:pt x="6967807" y="123678"/>
                  </a:lnTo>
                  <a:lnTo>
                    <a:pt x="6986278" y="162580"/>
                  </a:lnTo>
                  <a:lnTo>
                    <a:pt x="6997877" y="204826"/>
                  </a:lnTo>
                  <a:lnTo>
                    <a:pt x="7001901" y="249713"/>
                  </a:lnTo>
                  <a:lnTo>
                    <a:pt x="7001901" y="603792"/>
                  </a:lnTo>
                  <a:lnTo>
                    <a:pt x="7009213" y="654616"/>
                  </a:lnTo>
                  <a:lnTo>
                    <a:pt x="7029853" y="700046"/>
                  </a:lnTo>
                  <a:lnTo>
                    <a:pt x="7061877" y="737790"/>
                  </a:lnTo>
                  <a:lnTo>
                    <a:pt x="7103338" y="765555"/>
                  </a:lnTo>
                  <a:lnTo>
                    <a:pt x="7201245" y="796543"/>
                  </a:lnTo>
                  <a:lnTo>
                    <a:pt x="7242706" y="824309"/>
                  </a:lnTo>
                  <a:lnTo>
                    <a:pt x="7274729" y="862053"/>
                  </a:lnTo>
                  <a:lnTo>
                    <a:pt x="7295370" y="907483"/>
                  </a:lnTo>
                  <a:lnTo>
                    <a:pt x="7302682" y="958307"/>
                  </a:lnTo>
                  <a:lnTo>
                    <a:pt x="7302682" y="2093436"/>
                  </a:lnTo>
                  <a:lnTo>
                    <a:pt x="7307525" y="2142380"/>
                  </a:lnTo>
                  <a:lnTo>
                    <a:pt x="7321690" y="2188997"/>
                  </a:lnTo>
                  <a:lnTo>
                    <a:pt x="7344637" y="2231977"/>
                  </a:lnTo>
                  <a:lnTo>
                    <a:pt x="7375821" y="2270010"/>
                  </a:lnTo>
                  <a:lnTo>
                    <a:pt x="7413854" y="2301194"/>
                  </a:lnTo>
                  <a:lnTo>
                    <a:pt x="7456834" y="2324141"/>
                  </a:lnTo>
                  <a:lnTo>
                    <a:pt x="7503451" y="2338307"/>
                  </a:lnTo>
                  <a:lnTo>
                    <a:pt x="7552395" y="2343149"/>
                  </a:lnTo>
                  <a:lnTo>
                    <a:pt x="7604377" y="2343149"/>
                  </a:lnTo>
                  <a:lnTo>
                    <a:pt x="7649263" y="2347172"/>
                  </a:lnTo>
                  <a:lnTo>
                    <a:pt x="7691510" y="2358772"/>
                  </a:lnTo>
                  <a:lnTo>
                    <a:pt x="7730412" y="2377242"/>
                  </a:lnTo>
                  <a:lnTo>
                    <a:pt x="7765264" y="2401879"/>
                  </a:lnTo>
                  <a:lnTo>
                    <a:pt x="7795361" y="2431975"/>
                  </a:lnTo>
                  <a:lnTo>
                    <a:pt x="7819998" y="2466827"/>
                  </a:lnTo>
                  <a:lnTo>
                    <a:pt x="7838468" y="2505729"/>
                  </a:lnTo>
                  <a:lnTo>
                    <a:pt x="7850068" y="2547976"/>
                  </a:lnTo>
                  <a:lnTo>
                    <a:pt x="7854091" y="2592862"/>
                  </a:lnTo>
                  <a:lnTo>
                    <a:pt x="7854091" y="3092289"/>
                  </a:lnTo>
                  <a:lnTo>
                    <a:pt x="7850068" y="3137175"/>
                  </a:lnTo>
                  <a:lnTo>
                    <a:pt x="7838468" y="3179422"/>
                  </a:lnTo>
                  <a:lnTo>
                    <a:pt x="7819998" y="3218324"/>
                  </a:lnTo>
                  <a:lnTo>
                    <a:pt x="7795361" y="3253176"/>
                  </a:lnTo>
                  <a:lnTo>
                    <a:pt x="7765264" y="3283272"/>
                  </a:lnTo>
                  <a:lnTo>
                    <a:pt x="7730412" y="3307909"/>
                  </a:lnTo>
                  <a:lnTo>
                    <a:pt x="7691510" y="3326379"/>
                  </a:lnTo>
                  <a:lnTo>
                    <a:pt x="7649263" y="3337978"/>
                  </a:lnTo>
                  <a:lnTo>
                    <a:pt x="7604377" y="3342002"/>
                  </a:lnTo>
                  <a:lnTo>
                    <a:pt x="5411949" y="3342002"/>
                  </a:lnTo>
                  <a:lnTo>
                    <a:pt x="5367063" y="3346025"/>
                  </a:lnTo>
                  <a:lnTo>
                    <a:pt x="5324816" y="3357624"/>
                  </a:lnTo>
                  <a:lnTo>
                    <a:pt x="5285914" y="3376095"/>
                  </a:lnTo>
                  <a:lnTo>
                    <a:pt x="5251062" y="3400731"/>
                  </a:lnTo>
                  <a:lnTo>
                    <a:pt x="5220966" y="3430828"/>
                  </a:lnTo>
                  <a:lnTo>
                    <a:pt x="5196329" y="3465680"/>
                  </a:lnTo>
                  <a:lnTo>
                    <a:pt x="5177859" y="3504582"/>
                  </a:lnTo>
                  <a:lnTo>
                    <a:pt x="5166259" y="3546828"/>
                  </a:lnTo>
                  <a:lnTo>
                    <a:pt x="5162236" y="3591715"/>
                  </a:lnTo>
                  <a:lnTo>
                    <a:pt x="5162236" y="3655536"/>
                  </a:lnTo>
                  <a:lnTo>
                    <a:pt x="5166259" y="3700422"/>
                  </a:lnTo>
                  <a:lnTo>
                    <a:pt x="5177859" y="3742669"/>
                  </a:lnTo>
                  <a:lnTo>
                    <a:pt x="5196329" y="3781571"/>
                  </a:lnTo>
                  <a:lnTo>
                    <a:pt x="5220966" y="3816423"/>
                  </a:lnTo>
                  <a:lnTo>
                    <a:pt x="5251062" y="3846520"/>
                  </a:lnTo>
                  <a:lnTo>
                    <a:pt x="5285914" y="3871156"/>
                  </a:lnTo>
                  <a:lnTo>
                    <a:pt x="5324816" y="3889627"/>
                  </a:lnTo>
                  <a:lnTo>
                    <a:pt x="5367063" y="3901226"/>
                  </a:lnTo>
                  <a:lnTo>
                    <a:pt x="5411949" y="3905249"/>
                  </a:lnTo>
                  <a:lnTo>
                    <a:pt x="9188057" y="3905249"/>
                  </a:lnTo>
                  <a:lnTo>
                    <a:pt x="9232943" y="3909272"/>
                  </a:lnTo>
                  <a:lnTo>
                    <a:pt x="9275190" y="3920872"/>
                  </a:lnTo>
                  <a:lnTo>
                    <a:pt x="9314092" y="3939342"/>
                  </a:lnTo>
                  <a:lnTo>
                    <a:pt x="9348944" y="3963979"/>
                  </a:lnTo>
                  <a:lnTo>
                    <a:pt x="9379041" y="3994075"/>
                  </a:lnTo>
                  <a:lnTo>
                    <a:pt x="9403678" y="4028927"/>
                  </a:lnTo>
                  <a:lnTo>
                    <a:pt x="9422148" y="4067829"/>
                  </a:lnTo>
                  <a:lnTo>
                    <a:pt x="9433748" y="4110076"/>
                  </a:lnTo>
                  <a:lnTo>
                    <a:pt x="9437771" y="4154962"/>
                  </a:lnTo>
                  <a:lnTo>
                    <a:pt x="9437771" y="4654388"/>
                  </a:lnTo>
                  <a:lnTo>
                    <a:pt x="9433748" y="4699275"/>
                  </a:lnTo>
                  <a:lnTo>
                    <a:pt x="9422148" y="4741521"/>
                  </a:lnTo>
                  <a:lnTo>
                    <a:pt x="9403678" y="4780423"/>
                  </a:lnTo>
                  <a:lnTo>
                    <a:pt x="9379041" y="4815275"/>
                  </a:lnTo>
                  <a:lnTo>
                    <a:pt x="9348944" y="4845372"/>
                  </a:lnTo>
                  <a:lnTo>
                    <a:pt x="9314092" y="4870008"/>
                  </a:lnTo>
                  <a:lnTo>
                    <a:pt x="9275190" y="4888479"/>
                  </a:lnTo>
                  <a:lnTo>
                    <a:pt x="9232943" y="4900078"/>
                  </a:lnTo>
                  <a:lnTo>
                    <a:pt x="9188057" y="4904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87060" y="254793"/>
            <a:ext cx="8514080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700" spc="-220" dirty="0"/>
              <a:t>essentialoil</a:t>
            </a:r>
            <a:endParaRPr sz="13700" dirty="0"/>
          </a:p>
        </p:txBody>
      </p:sp>
      <p:grpSp>
        <p:nvGrpSpPr>
          <p:cNvPr id="9" name="object 9"/>
          <p:cNvGrpSpPr/>
          <p:nvPr/>
        </p:nvGrpSpPr>
        <p:grpSpPr>
          <a:xfrm>
            <a:off x="15102070" y="5179065"/>
            <a:ext cx="1357630" cy="1790064"/>
            <a:chOff x="15102070" y="5179065"/>
            <a:chExt cx="1357630" cy="1790064"/>
          </a:xfrm>
        </p:grpSpPr>
        <p:sp>
          <p:nvSpPr>
            <p:cNvPr id="10" name="object 10"/>
            <p:cNvSpPr/>
            <p:nvPr/>
          </p:nvSpPr>
          <p:spPr>
            <a:xfrm>
              <a:off x="15346667" y="5694811"/>
              <a:ext cx="906780" cy="1237615"/>
            </a:xfrm>
            <a:custGeom>
              <a:avLst/>
              <a:gdLst/>
              <a:ahLst/>
              <a:cxnLst/>
              <a:rect l="l" t="t" r="r" b="b"/>
              <a:pathLst>
                <a:path w="906780" h="1237615">
                  <a:moveTo>
                    <a:pt x="456472" y="1237583"/>
                  </a:moveTo>
                  <a:lnTo>
                    <a:pt x="416463" y="1233808"/>
                  </a:lnTo>
                  <a:lnTo>
                    <a:pt x="377317" y="1222541"/>
                  </a:lnTo>
                  <a:lnTo>
                    <a:pt x="338793" y="1204628"/>
                  </a:lnTo>
                  <a:lnTo>
                    <a:pt x="300650" y="1180917"/>
                  </a:lnTo>
                  <a:lnTo>
                    <a:pt x="262646" y="1152254"/>
                  </a:lnTo>
                  <a:lnTo>
                    <a:pt x="224539" y="1119486"/>
                  </a:lnTo>
                  <a:lnTo>
                    <a:pt x="180332" y="1078485"/>
                  </a:lnTo>
                  <a:lnTo>
                    <a:pt x="142382" y="1040687"/>
                  </a:lnTo>
                  <a:lnTo>
                    <a:pt x="110491" y="1005012"/>
                  </a:lnTo>
                  <a:lnTo>
                    <a:pt x="84458" y="970381"/>
                  </a:lnTo>
                  <a:lnTo>
                    <a:pt x="64084" y="935715"/>
                  </a:lnTo>
                  <a:lnTo>
                    <a:pt x="43048" y="865329"/>
                  </a:lnTo>
                  <a:lnTo>
                    <a:pt x="34072" y="815529"/>
                  </a:lnTo>
                  <a:lnTo>
                    <a:pt x="26131" y="759184"/>
                  </a:lnTo>
                  <a:lnTo>
                    <a:pt x="19231" y="698690"/>
                  </a:lnTo>
                  <a:lnTo>
                    <a:pt x="13378" y="636440"/>
                  </a:lnTo>
                  <a:lnTo>
                    <a:pt x="8576" y="574831"/>
                  </a:lnTo>
                  <a:lnTo>
                    <a:pt x="4832" y="516257"/>
                  </a:lnTo>
                  <a:lnTo>
                    <a:pt x="2151" y="463112"/>
                  </a:lnTo>
                  <a:lnTo>
                    <a:pt x="538" y="417792"/>
                  </a:lnTo>
                  <a:lnTo>
                    <a:pt x="0" y="382692"/>
                  </a:lnTo>
                  <a:lnTo>
                    <a:pt x="2802" y="331464"/>
                  </a:lnTo>
                  <a:lnTo>
                    <a:pt x="11041" y="283701"/>
                  </a:lnTo>
                  <a:lnTo>
                    <a:pt x="24459" y="239454"/>
                  </a:lnTo>
                  <a:lnTo>
                    <a:pt x="42803" y="198778"/>
                  </a:lnTo>
                  <a:lnTo>
                    <a:pt x="65817" y="161724"/>
                  </a:lnTo>
                  <a:lnTo>
                    <a:pt x="93247" y="128346"/>
                  </a:lnTo>
                  <a:lnTo>
                    <a:pt x="124836" y="98697"/>
                  </a:lnTo>
                  <a:lnTo>
                    <a:pt x="160330" y="72829"/>
                  </a:lnTo>
                  <a:lnTo>
                    <a:pt x="199473" y="50796"/>
                  </a:lnTo>
                  <a:lnTo>
                    <a:pt x="242011" y="32650"/>
                  </a:lnTo>
                  <a:lnTo>
                    <a:pt x="287689" y="18445"/>
                  </a:lnTo>
                  <a:lnTo>
                    <a:pt x="336251" y="8233"/>
                  </a:lnTo>
                  <a:lnTo>
                    <a:pt x="387443" y="2067"/>
                  </a:lnTo>
                  <a:lnTo>
                    <a:pt x="441008" y="0"/>
                  </a:lnTo>
                  <a:lnTo>
                    <a:pt x="461310" y="0"/>
                  </a:lnTo>
                  <a:lnTo>
                    <a:pt x="519033" y="2067"/>
                  </a:lnTo>
                  <a:lnTo>
                    <a:pt x="570224" y="8233"/>
                  </a:lnTo>
                  <a:lnTo>
                    <a:pt x="618786" y="18445"/>
                  </a:lnTo>
                  <a:lnTo>
                    <a:pt x="664464" y="32650"/>
                  </a:lnTo>
                  <a:lnTo>
                    <a:pt x="707002" y="50796"/>
                  </a:lnTo>
                  <a:lnTo>
                    <a:pt x="746146" y="72829"/>
                  </a:lnTo>
                  <a:lnTo>
                    <a:pt x="781640" y="98697"/>
                  </a:lnTo>
                  <a:lnTo>
                    <a:pt x="813229" y="128346"/>
                  </a:lnTo>
                  <a:lnTo>
                    <a:pt x="840658" y="161724"/>
                  </a:lnTo>
                  <a:lnTo>
                    <a:pt x="863673" y="198778"/>
                  </a:lnTo>
                  <a:lnTo>
                    <a:pt x="882017" y="239454"/>
                  </a:lnTo>
                  <a:lnTo>
                    <a:pt x="895435" y="283701"/>
                  </a:lnTo>
                  <a:lnTo>
                    <a:pt x="903674" y="331464"/>
                  </a:lnTo>
                  <a:lnTo>
                    <a:pt x="906476" y="382692"/>
                  </a:lnTo>
                  <a:lnTo>
                    <a:pt x="905949" y="417792"/>
                  </a:lnTo>
                  <a:lnTo>
                    <a:pt x="904367" y="463112"/>
                  </a:lnTo>
                  <a:lnTo>
                    <a:pt x="901733" y="516257"/>
                  </a:lnTo>
                  <a:lnTo>
                    <a:pt x="898046" y="574831"/>
                  </a:lnTo>
                  <a:lnTo>
                    <a:pt x="893309" y="636440"/>
                  </a:lnTo>
                  <a:lnTo>
                    <a:pt x="887522" y="698690"/>
                  </a:lnTo>
                  <a:lnTo>
                    <a:pt x="880687" y="759184"/>
                  </a:lnTo>
                  <a:lnTo>
                    <a:pt x="872804" y="815529"/>
                  </a:lnTo>
                  <a:lnTo>
                    <a:pt x="863874" y="865329"/>
                  </a:lnTo>
                  <a:lnTo>
                    <a:pt x="853900" y="906189"/>
                  </a:lnTo>
                  <a:lnTo>
                    <a:pt x="825632" y="964455"/>
                  </a:lnTo>
                  <a:lnTo>
                    <a:pt x="799685" y="999291"/>
                  </a:lnTo>
                  <a:lnTo>
                    <a:pt x="766314" y="1038240"/>
                  </a:lnTo>
                  <a:lnTo>
                    <a:pt x="726795" y="1079317"/>
                  </a:lnTo>
                  <a:lnTo>
                    <a:pt x="682402" y="1120540"/>
                  </a:lnTo>
                  <a:lnTo>
                    <a:pt x="634411" y="1159924"/>
                  </a:lnTo>
                  <a:lnTo>
                    <a:pt x="584097" y="1195487"/>
                  </a:lnTo>
                  <a:lnTo>
                    <a:pt x="540047" y="1219269"/>
                  </a:lnTo>
                  <a:lnTo>
                    <a:pt x="497586" y="1233019"/>
                  </a:lnTo>
                  <a:lnTo>
                    <a:pt x="456472" y="1237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46667" y="5694813"/>
              <a:ext cx="906780" cy="1237615"/>
            </a:xfrm>
            <a:custGeom>
              <a:avLst/>
              <a:gdLst/>
              <a:ahLst/>
              <a:cxnLst/>
              <a:rect l="l" t="t" r="r" b="b"/>
              <a:pathLst>
                <a:path w="906780" h="1237615">
                  <a:moveTo>
                    <a:pt x="906477" y="382692"/>
                  </a:moveTo>
                  <a:lnTo>
                    <a:pt x="903674" y="331465"/>
                  </a:lnTo>
                  <a:lnTo>
                    <a:pt x="895436" y="283701"/>
                  </a:lnTo>
                  <a:lnTo>
                    <a:pt x="882017" y="239454"/>
                  </a:lnTo>
                  <a:lnTo>
                    <a:pt x="863673" y="198778"/>
                  </a:lnTo>
                  <a:lnTo>
                    <a:pt x="840659" y="161724"/>
                  </a:lnTo>
                  <a:lnTo>
                    <a:pt x="813230" y="128346"/>
                  </a:lnTo>
                  <a:lnTo>
                    <a:pt x="781640" y="98697"/>
                  </a:lnTo>
                  <a:lnTo>
                    <a:pt x="746146" y="72829"/>
                  </a:lnTo>
                  <a:lnTo>
                    <a:pt x="707003" y="50796"/>
                  </a:lnTo>
                  <a:lnTo>
                    <a:pt x="664465" y="32650"/>
                  </a:lnTo>
                  <a:lnTo>
                    <a:pt x="618787" y="18445"/>
                  </a:lnTo>
                  <a:lnTo>
                    <a:pt x="570225" y="8233"/>
                  </a:lnTo>
                  <a:lnTo>
                    <a:pt x="519033" y="2067"/>
                  </a:lnTo>
                  <a:lnTo>
                    <a:pt x="465468" y="0"/>
                  </a:lnTo>
                  <a:lnTo>
                    <a:pt x="461310" y="0"/>
                  </a:lnTo>
                  <a:lnTo>
                    <a:pt x="457396" y="244"/>
                  </a:lnTo>
                  <a:lnTo>
                    <a:pt x="453238" y="244"/>
                  </a:lnTo>
                  <a:lnTo>
                    <a:pt x="449080" y="244"/>
                  </a:lnTo>
                  <a:lnTo>
                    <a:pt x="445166" y="0"/>
                  </a:lnTo>
                  <a:lnTo>
                    <a:pt x="441008" y="0"/>
                  </a:lnTo>
                  <a:lnTo>
                    <a:pt x="387443" y="2067"/>
                  </a:lnTo>
                  <a:lnTo>
                    <a:pt x="336252" y="8233"/>
                  </a:lnTo>
                  <a:lnTo>
                    <a:pt x="287689" y="18445"/>
                  </a:lnTo>
                  <a:lnTo>
                    <a:pt x="242012" y="32650"/>
                  </a:lnTo>
                  <a:lnTo>
                    <a:pt x="199473" y="50796"/>
                  </a:lnTo>
                  <a:lnTo>
                    <a:pt x="160330" y="72829"/>
                  </a:lnTo>
                  <a:lnTo>
                    <a:pt x="124836" y="98697"/>
                  </a:lnTo>
                  <a:lnTo>
                    <a:pt x="93247" y="128346"/>
                  </a:lnTo>
                  <a:lnTo>
                    <a:pt x="65817" y="161724"/>
                  </a:lnTo>
                  <a:lnTo>
                    <a:pt x="42803" y="198778"/>
                  </a:lnTo>
                  <a:lnTo>
                    <a:pt x="24459" y="239454"/>
                  </a:lnTo>
                  <a:lnTo>
                    <a:pt x="11041" y="283701"/>
                  </a:lnTo>
                  <a:lnTo>
                    <a:pt x="2802" y="331465"/>
                  </a:lnTo>
                  <a:lnTo>
                    <a:pt x="0" y="382692"/>
                  </a:lnTo>
                  <a:lnTo>
                    <a:pt x="538" y="417792"/>
                  </a:lnTo>
                  <a:lnTo>
                    <a:pt x="2151" y="463112"/>
                  </a:lnTo>
                  <a:lnTo>
                    <a:pt x="4832" y="516257"/>
                  </a:lnTo>
                  <a:lnTo>
                    <a:pt x="8576" y="574831"/>
                  </a:lnTo>
                  <a:lnTo>
                    <a:pt x="13378" y="636440"/>
                  </a:lnTo>
                  <a:lnTo>
                    <a:pt x="19231" y="698690"/>
                  </a:lnTo>
                  <a:lnTo>
                    <a:pt x="26131" y="759184"/>
                  </a:lnTo>
                  <a:lnTo>
                    <a:pt x="34072" y="815529"/>
                  </a:lnTo>
                  <a:lnTo>
                    <a:pt x="43048" y="865329"/>
                  </a:lnTo>
                  <a:lnTo>
                    <a:pt x="53054" y="906189"/>
                  </a:lnTo>
                  <a:lnTo>
                    <a:pt x="84458" y="970381"/>
                  </a:lnTo>
                  <a:lnTo>
                    <a:pt x="110491" y="1005012"/>
                  </a:lnTo>
                  <a:lnTo>
                    <a:pt x="142382" y="1040687"/>
                  </a:lnTo>
                  <a:lnTo>
                    <a:pt x="180332" y="1078485"/>
                  </a:lnTo>
                  <a:lnTo>
                    <a:pt x="224539" y="1119486"/>
                  </a:lnTo>
                  <a:lnTo>
                    <a:pt x="262646" y="1152254"/>
                  </a:lnTo>
                  <a:lnTo>
                    <a:pt x="300651" y="1180917"/>
                  </a:lnTo>
                  <a:lnTo>
                    <a:pt x="338794" y="1204628"/>
                  </a:lnTo>
                  <a:lnTo>
                    <a:pt x="377317" y="1222541"/>
                  </a:lnTo>
                  <a:lnTo>
                    <a:pt x="416463" y="1233808"/>
                  </a:lnTo>
                  <a:lnTo>
                    <a:pt x="456472" y="1237583"/>
                  </a:lnTo>
                  <a:lnTo>
                    <a:pt x="497586" y="1233019"/>
                  </a:lnTo>
                  <a:lnTo>
                    <a:pt x="540047" y="1219269"/>
                  </a:lnTo>
                  <a:lnTo>
                    <a:pt x="584097" y="1195487"/>
                  </a:lnTo>
                  <a:lnTo>
                    <a:pt x="634411" y="1159924"/>
                  </a:lnTo>
                  <a:lnTo>
                    <a:pt x="682402" y="1120540"/>
                  </a:lnTo>
                  <a:lnTo>
                    <a:pt x="726795" y="1079317"/>
                  </a:lnTo>
                  <a:lnTo>
                    <a:pt x="766314" y="1038240"/>
                  </a:lnTo>
                  <a:lnTo>
                    <a:pt x="799685" y="999291"/>
                  </a:lnTo>
                  <a:lnTo>
                    <a:pt x="825632" y="964455"/>
                  </a:lnTo>
                  <a:lnTo>
                    <a:pt x="853900" y="906189"/>
                  </a:lnTo>
                  <a:lnTo>
                    <a:pt x="863874" y="865329"/>
                  </a:lnTo>
                  <a:lnTo>
                    <a:pt x="872804" y="815529"/>
                  </a:lnTo>
                  <a:lnTo>
                    <a:pt x="880687" y="759184"/>
                  </a:lnTo>
                  <a:lnTo>
                    <a:pt x="887522" y="698690"/>
                  </a:lnTo>
                  <a:lnTo>
                    <a:pt x="893309" y="636440"/>
                  </a:lnTo>
                  <a:lnTo>
                    <a:pt x="898046" y="574831"/>
                  </a:lnTo>
                  <a:lnTo>
                    <a:pt x="901733" y="516257"/>
                  </a:lnTo>
                  <a:lnTo>
                    <a:pt x="904367" y="463112"/>
                  </a:lnTo>
                  <a:lnTo>
                    <a:pt x="905949" y="417792"/>
                  </a:lnTo>
                  <a:lnTo>
                    <a:pt x="906476" y="382692"/>
                  </a:lnTo>
                  <a:close/>
                </a:path>
              </a:pathLst>
            </a:custGeom>
            <a:ln w="73355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48543" y="5215726"/>
              <a:ext cx="1272540" cy="1201420"/>
            </a:xfrm>
            <a:custGeom>
              <a:avLst/>
              <a:gdLst/>
              <a:ahLst/>
              <a:cxnLst/>
              <a:rect l="l" t="t" r="r" b="b"/>
              <a:pathLst>
                <a:path w="1272540" h="1201420">
                  <a:moveTo>
                    <a:pt x="213778" y="1200971"/>
                  </a:moveTo>
                  <a:lnTo>
                    <a:pt x="171225" y="1157270"/>
                  </a:lnTo>
                  <a:lnTo>
                    <a:pt x="82490" y="1037575"/>
                  </a:lnTo>
                  <a:lnTo>
                    <a:pt x="5954" y="859002"/>
                  </a:lnTo>
                  <a:lnTo>
                    <a:pt x="0" y="638662"/>
                  </a:lnTo>
                  <a:lnTo>
                    <a:pt x="14702" y="582998"/>
                  </a:lnTo>
                  <a:lnTo>
                    <a:pt x="34414" y="531485"/>
                  </a:lnTo>
                  <a:lnTo>
                    <a:pt x="58500" y="483957"/>
                  </a:lnTo>
                  <a:lnTo>
                    <a:pt x="86324" y="440247"/>
                  </a:lnTo>
                  <a:lnTo>
                    <a:pt x="117250" y="400189"/>
                  </a:lnTo>
                  <a:lnTo>
                    <a:pt x="150641" y="363617"/>
                  </a:lnTo>
                  <a:lnTo>
                    <a:pt x="185861" y="330365"/>
                  </a:lnTo>
                  <a:lnTo>
                    <a:pt x="222275" y="300265"/>
                  </a:lnTo>
                  <a:lnTo>
                    <a:pt x="259246" y="273152"/>
                  </a:lnTo>
                  <a:lnTo>
                    <a:pt x="296138" y="248860"/>
                  </a:lnTo>
                  <a:lnTo>
                    <a:pt x="332314" y="227222"/>
                  </a:lnTo>
                  <a:lnTo>
                    <a:pt x="367140" y="208072"/>
                  </a:lnTo>
                  <a:lnTo>
                    <a:pt x="402675" y="186345"/>
                  </a:lnTo>
                  <a:lnTo>
                    <a:pt x="435688" y="161091"/>
                  </a:lnTo>
                  <a:lnTo>
                    <a:pt x="466408" y="133362"/>
                  </a:lnTo>
                  <a:lnTo>
                    <a:pt x="495064" y="104212"/>
                  </a:lnTo>
                  <a:lnTo>
                    <a:pt x="530667" y="71663"/>
                  </a:lnTo>
                  <a:lnTo>
                    <a:pt x="569828" y="44985"/>
                  </a:lnTo>
                  <a:lnTo>
                    <a:pt x="611845" y="24328"/>
                  </a:lnTo>
                  <a:lnTo>
                    <a:pt x="656019" y="9845"/>
                  </a:lnTo>
                  <a:lnTo>
                    <a:pt x="701648" y="1685"/>
                  </a:lnTo>
                  <a:lnTo>
                    <a:pt x="748032" y="0"/>
                  </a:lnTo>
                  <a:lnTo>
                    <a:pt x="794470" y="4939"/>
                  </a:lnTo>
                  <a:lnTo>
                    <a:pt x="840262" y="16655"/>
                  </a:lnTo>
                  <a:lnTo>
                    <a:pt x="884707" y="35298"/>
                  </a:lnTo>
                  <a:lnTo>
                    <a:pt x="923633" y="56374"/>
                  </a:lnTo>
                  <a:lnTo>
                    <a:pt x="963119" y="80416"/>
                  </a:lnTo>
                  <a:lnTo>
                    <a:pt x="1002582" y="107590"/>
                  </a:lnTo>
                  <a:lnTo>
                    <a:pt x="1041437" y="138061"/>
                  </a:lnTo>
                  <a:lnTo>
                    <a:pt x="1079101" y="171996"/>
                  </a:lnTo>
                  <a:lnTo>
                    <a:pt x="1114988" y="209560"/>
                  </a:lnTo>
                  <a:lnTo>
                    <a:pt x="1148516" y="250918"/>
                  </a:lnTo>
                  <a:lnTo>
                    <a:pt x="1179100" y="296237"/>
                  </a:lnTo>
                  <a:lnTo>
                    <a:pt x="1206156" y="345682"/>
                  </a:lnTo>
                  <a:lnTo>
                    <a:pt x="1229100" y="399418"/>
                  </a:lnTo>
                  <a:lnTo>
                    <a:pt x="1272428" y="696064"/>
                  </a:lnTo>
                  <a:lnTo>
                    <a:pt x="1217268" y="941963"/>
                  </a:lnTo>
                  <a:lnTo>
                    <a:pt x="1133168" y="1109647"/>
                  </a:lnTo>
                  <a:lnTo>
                    <a:pt x="1089680" y="1171646"/>
                  </a:lnTo>
                  <a:lnTo>
                    <a:pt x="1077400" y="1111293"/>
                  </a:lnTo>
                  <a:lnTo>
                    <a:pt x="1024647" y="974924"/>
                  </a:lnTo>
                  <a:lnTo>
                    <a:pt x="907550" y="829574"/>
                  </a:lnTo>
                  <a:lnTo>
                    <a:pt x="702238" y="742278"/>
                  </a:lnTo>
                  <a:lnTo>
                    <a:pt x="664723" y="778175"/>
                  </a:lnTo>
                  <a:lnTo>
                    <a:pt x="569605" y="861931"/>
                  </a:lnTo>
                  <a:lnTo>
                    <a:pt x="443026" y="957646"/>
                  </a:lnTo>
                  <a:lnTo>
                    <a:pt x="311127" y="1029420"/>
                  </a:lnTo>
                  <a:lnTo>
                    <a:pt x="245663" y="1075401"/>
                  </a:lnTo>
                  <a:lnTo>
                    <a:pt x="217783" y="1132241"/>
                  </a:lnTo>
                  <a:lnTo>
                    <a:pt x="212237" y="1180559"/>
                  </a:lnTo>
                  <a:lnTo>
                    <a:pt x="213778" y="1200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02070" y="5179065"/>
              <a:ext cx="1357630" cy="1275080"/>
            </a:xfrm>
            <a:custGeom>
              <a:avLst/>
              <a:gdLst/>
              <a:ahLst/>
              <a:cxnLst/>
              <a:rect l="l" t="t" r="r" b="b"/>
              <a:pathLst>
                <a:path w="1357630" h="1275079">
                  <a:moveTo>
                    <a:pt x="766417" y="0"/>
                  </a:moveTo>
                  <a:lnTo>
                    <a:pt x="718703" y="5544"/>
                  </a:lnTo>
                  <a:lnTo>
                    <a:pt x="672241" y="16805"/>
                  </a:lnTo>
                  <a:lnTo>
                    <a:pt x="628617" y="33461"/>
                  </a:lnTo>
                  <a:lnTo>
                    <a:pt x="587831" y="55512"/>
                  </a:lnTo>
                  <a:lnTo>
                    <a:pt x="549885" y="82957"/>
                  </a:lnTo>
                  <a:lnTo>
                    <a:pt x="514776" y="115798"/>
                  </a:lnTo>
                  <a:lnTo>
                    <a:pt x="483755" y="146999"/>
                  </a:lnTo>
                  <a:lnTo>
                    <a:pt x="453691" y="173490"/>
                  </a:lnTo>
                  <a:lnTo>
                    <a:pt x="424586" y="195271"/>
                  </a:lnTo>
                  <a:lnTo>
                    <a:pt x="396438" y="212342"/>
                  </a:lnTo>
                  <a:lnTo>
                    <a:pt x="381838" y="220187"/>
                  </a:lnTo>
                  <a:lnTo>
                    <a:pt x="367589" y="228084"/>
                  </a:lnTo>
                  <a:lnTo>
                    <a:pt x="332438" y="249741"/>
                  </a:lnTo>
                  <a:lnTo>
                    <a:pt x="322028" y="276063"/>
                  </a:lnTo>
                  <a:lnTo>
                    <a:pt x="323465" y="285678"/>
                  </a:lnTo>
                  <a:lnTo>
                    <a:pt x="354873" y="312199"/>
                  </a:lnTo>
                  <a:lnTo>
                    <a:pt x="359640" y="312429"/>
                  </a:lnTo>
                  <a:lnTo>
                    <a:pt x="369264" y="310993"/>
                  </a:lnTo>
                  <a:lnTo>
                    <a:pt x="373755" y="309382"/>
                  </a:lnTo>
                  <a:lnTo>
                    <a:pt x="390619" y="299385"/>
                  </a:lnTo>
                  <a:lnTo>
                    <a:pt x="403661" y="291928"/>
                  </a:lnTo>
                  <a:lnTo>
                    <a:pt x="417050" y="284508"/>
                  </a:lnTo>
                  <a:lnTo>
                    <a:pt x="430788" y="277126"/>
                  </a:lnTo>
                  <a:lnTo>
                    <a:pt x="464206" y="256975"/>
                  </a:lnTo>
                  <a:lnTo>
                    <a:pt x="498264" y="231729"/>
                  </a:lnTo>
                  <a:lnTo>
                    <a:pt x="532961" y="201387"/>
                  </a:lnTo>
                  <a:lnTo>
                    <a:pt x="568299" y="165951"/>
                  </a:lnTo>
                  <a:lnTo>
                    <a:pt x="603775" y="133781"/>
                  </a:lnTo>
                  <a:lnTo>
                    <a:pt x="642824" y="108351"/>
                  </a:lnTo>
                  <a:lnTo>
                    <a:pt x="685443" y="89661"/>
                  </a:lnTo>
                  <a:lnTo>
                    <a:pt x="731634" y="77710"/>
                  </a:lnTo>
                  <a:lnTo>
                    <a:pt x="779140" y="72940"/>
                  </a:lnTo>
                  <a:lnTo>
                    <a:pt x="1007661" y="72940"/>
                  </a:lnTo>
                  <a:lnTo>
                    <a:pt x="994734" y="64898"/>
                  </a:lnTo>
                  <a:lnTo>
                    <a:pt x="947833" y="39297"/>
                  </a:lnTo>
                  <a:lnTo>
                    <a:pt x="903895" y="20251"/>
                  </a:lnTo>
                  <a:lnTo>
                    <a:pt x="859014" y="7353"/>
                  </a:lnTo>
                  <a:lnTo>
                    <a:pt x="813187" y="603"/>
                  </a:lnTo>
                  <a:lnTo>
                    <a:pt x="766417" y="0"/>
                  </a:lnTo>
                  <a:close/>
                </a:path>
                <a:path w="1357630" h="1275079">
                  <a:moveTo>
                    <a:pt x="1007661" y="72940"/>
                  </a:moveTo>
                  <a:lnTo>
                    <a:pt x="779140" y="72940"/>
                  </a:lnTo>
                  <a:lnTo>
                    <a:pt x="825457" y="75836"/>
                  </a:lnTo>
                  <a:lnTo>
                    <a:pt x="870587" y="86397"/>
                  </a:lnTo>
                  <a:lnTo>
                    <a:pt x="914528" y="104624"/>
                  </a:lnTo>
                  <a:lnTo>
                    <a:pt x="965632" y="132865"/>
                  </a:lnTo>
                  <a:lnTo>
                    <a:pt x="1013041" y="163475"/>
                  </a:lnTo>
                  <a:lnTo>
                    <a:pt x="1056756" y="196453"/>
                  </a:lnTo>
                  <a:lnTo>
                    <a:pt x="1096775" y="231799"/>
                  </a:lnTo>
                  <a:lnTo>
                    <a:pt x="1133099" y="269512"/>
                  </a:lnTo>
                  <a:lnTo>
                    <a:pt x="1136325" y="273152"/>
                  </a:lnTo>
                  <a:lnTo>
                    <a:pt x="1140179" y="276063"/>
                  </a:lnTo>
                  <a:lnTo>
                    <a:pt x="1148872" y="280294"/>
                  </a:lnTo>
                  <a:lnTo>
                    <a:pt x="1153487" y="281506"/>
                  </a:lnTo>
                  <a:lnTo>
                    <a:pt x="1163200" y="282094"/>
                  </a:lnTo>
                  <a:lnTo>
                    <a:pt x="1167928" y="281449"/>
                  </a:lnTo>
                  <a:lnTo>
                    <a:pt x="1196894" y="252284"/>
                  </a:lnTo>
                  <a:lnTo>
                    <a:pt x="1197483" y="242580"/>
                  </a:lnTo>
                  <a:lnTo>
                    <a:pt x="1196838" y="237856"/>
                  </a:lnTo>
                  <a:lnTo>
                    <a:pt x="1154868" y="185972"/>
                  </a:lnTo>
                  <a:lnTo>
                    <a:pt x="1118955" y="152903"/>
                  </a:lnTo>
                  <a:lnTo>
                    <a:pt x="1080295" y="121701"/>
                  </a:lnTo>
                  <a:lnTo>
                    <a:pt x="1038888" y="92366"/>
                  </a:lnTo>
                  <a:lnTo>
                    <a:pt x="1007661" y="72940"/>
                  </a:lnTo>
                  <a:close/>
                </a:path>
                <a:path w="1357630" h="1275079">
                  <a:moveTo>
                    <a:pt x="1108471" y="1067319"/>
                  </a:moveTo>
                  <a:lnTo>
                    <a:pt x="1075801" y="1092272"/>
                  </a:lnTo>
                  <a:lnTo>
                    <a:pt x="1073890" y="1106573"/>
                  </a:lnTo>
                  <a:lnTo>
                    <a:pt x="1074500" y="1111302"/>
                  </a:lnTo>
                  <a:lnTo>
                    <a:pt x="1076052" y="1115908"/>
                  </a:lnTo>
                  <a:lnTo>
                    <a:pt x="1084650" y="1143095"/>
                  </a:lnTo>
                  <a:lnTo>
                    <a:pt x="1091459" y="1168261"/>
                  </a:lnTo>
                  <a:lnTo>
                    <a:pt x="1096478" y="1191406"/>
                  </a:lnTo>
                  <a:lnTo>
                    <a:pt x="1099708" y="1212531"/>
                  </a:lnTo>
                  <a:lnTo>
                    <a:pt x="1101162" y="1219523"/>
                  </a:lnTo>
                  <a:lnTo>
                    <a:pt x="1130029" y="1244777"/>
                  </a:lnTo>
                  <a:lnTo>
                    <a:pt x="1134777" y="1245261"/>
                  </a:lnTo>
                  <a:lnTo>
                    <a:pt x="1144464" y="1244341"/>
                  </a:lnTo>
                  <a:lnTo>
                    <a:pt x="1174771" y="1218547"/>
                  </a:lnTo>
                  <a:lnTo>
                    <a:pt x="1182216" y="1208308"/>
                  </a:lnTo>
                  <a:lnTo>
                    <a:pt x="1136153" y="1208308"/>
                  </a:lnTo>
                  <a:lnTo>
                    <a:pt x="1107874" y="1184955"/>
                  </a:lnTo>
                  <a:lnTo>
                    <a:pt x="1137110" y="1144575"/>
                  </a:lnTo>
                  <a:lnTo>
                    <a:pt x="1153703" y="1118230"/>
                  </a:lnTo>
                  <a:lnTo>
                    <a:pt x="1145512" y="1092272"/>
                  </a:lnTo>
                  <a:lnTo>
                    <a:pt x="1118179" y="1067981"/>
                  </a:lnTo>
                  <a:lnTo>
                    <a:pt x="1108471" y="1067319"/>
                  </a:lnTo>
                  <a:close/>
                </a:path>
                <a:path w="1357630" h="1275079">
                  <a:moveTo>
                    <a:pt x="1153703" y="1118230"/>
                  </a:moveTo>
                  <a:lnTo>
                    <a:pt x="1126488" y="1160215"/>
                  </a:lnTo>
                  <a:lnTo>
                    <a:pt x="1107874" y="1184955"/>
                  </a:lnTo>
                  <a:lnTo>
                    <a:pt x="1136153" y="1208308"/>
                  </a:lnTo>
                  <a:lnTo>
                    <a:pt x="1172599" y="1204086"/>
                  </a:lnTo>
                  <a:lnTo>
                    <a:pt x="1168828" y="1179164"/>
                  </a:lnTo>
                  <a:lnTo>
                    <a:pt x="1163071" y="1152265"/>
                  </a:lnTo>
                  <a:lnTo>
                    <a:pt x="1155329" y="1123388"/>
                  </a:lnTo>
                  <a:lnTo>
                    <a:pt x="1153703" y="1118230"/>
                  </a:lnTo>
                  <a:close/>
                </a:path>
                <a:path w="1357630" h="1275079">
                  <a:moveTo>
                    <a:pt x="1265823" y="385359"/>
                  </a:moveTo>
                  <a:lnTo>
                    <a:pt x="1234565" y="412059"/>
                  </a:lnTo>
                  <a:lnTo>
                    <a:pt x="1233440" y="426443"/>
                  </a:lnTo>
                  <a:lnTo>
                    <a:pt x="1234308" y="431131"/>
                  </a:lnTo>
                  <a:lnTo>
                    <a:pt x="1237846" y="440002"/>
                  </a:lnTo>
                  <a:lnTo>
                    <a:pt x="1239530" y="444383"/>
                  </a:lnTo>
                  <a:lnTo>
                    <a:pt x="1256291" y="494421"/>
                  </a:lnTo>
                  <a:lnTo>
                    <a:pt x="1268112" y="540575"/>
                  </a:lnTo>
                  <a:lnTo>
                    <a:pt x="1276622" y="587251"/>
                  </a:lnTo>
                  <a:lnTo>
                    <a:pt x="1281821" y="634448"/>
                  </a:lnTo>
                  <a:lnTo>
                    <a:pt x="1283709" y="682167"/>
                  </a:lnTo>
                  <a:lnTo>
                    <a:pt x="1282286" y="730407"/>
                  </a:lnTo>
                  <a:lnTo>
                    <a:pt x="1277797" y="777254"/>
                  </a:lnTo>
                  <a:lnTo>
                    <a:pt x="1270274" y="824185"/>
                  </a:lnTo>
                  <a:lnTo>
                    <a:pt x="1259715" y="871201"/>
                  </a:lnTo>
                  <a:lnTo>
                    <a:pt x="1246120" y="918302"/>
                  </a:lnTo>
                  <a:lnTo>
                    <a:pt x="1229489" y="965487"/>
                  </a:lnTo>
                  <a:lnTo>
                    <a:pt x="1212229" y="1007330"/>
                  </a:lnTo>
                  <a:lnTo>
                    <a:pt x="1192995" y="1048156"/>
                  </a:lnTo>
                  <a:lnTo>
                    <a:pt x="1171789" y="1087964"/>
                  </a:lnTo>
                  <a:lnTo>
                    <a:pt x="1153703" y="1118230"/>
                  </a:lnTo>
                  <a:lnTo>
                    <a:pt x="1155329" y="1123388"/>
                  </a:lnTo>
                  <a:lnTo>
                    <a:pt x="1163071" y="1152265"/>
                  </a:lnTo>
                  <a:lnTo>
                    <a:pt x="1168828" y="1179164"/>
                  </a:lnTo>
                  <a:lnTo>
                    <a:pt x="1172599" y="1204086"/>
                  </a:lnTo>
                  <a:lnTo>
                    <a:pt x="1136153" y="1208308"/>
                  </a:lnTo>
                  <a:lnTo>
                    <a:pt x="1182216" y="1208308"/>
                  </a:lnTo>
                  <a:lnTo>
                    <a:pt x="1210675" y="1165864"/>
                  </a:lnTo>
                  <a:lnTo>
                    <a:pt x="1235701" y="1123985"/>
                  </a:lnTo>
                  <a:lnTo>
                    <a:pt x="1258596" y="1081009"/>
                  </a:lnTo>
                  <a:lnTo>
                    <a:pt x="1279360" y="1036935"/>
                  </a:lnTo>
                  <a:lnTo>
                    <a:pt x="1297994" y="991764"/>
                  </a:lnTo>
                  <a:lnTo>
                    <a:pt x="1316099" y="940366"/>
                  </a:lnTo>
                  <a:lnTo>
                    <a:pt x="1330904" y="888995"/>
                  </a:lnTo>
                  <a:lnTo>
                    <a:pt x="1342409" y="837652"/>
                  </a:lnTo>
                  <a:lnTo>
                    <a:pt x="1350613" y="786335"/>
                  </a:lnTo>
                  <a:lnTo>
                    <a:pt x="1355518" y="735046"/>
                  </a:lnTo>
                  <a:lnTo>
                    <a:pt x="1357091" y="681667"/>
                  </a:lnTo>
                  <a:lnTo>
                    <a:pt x="1355000" y="628861"/>
                  </a:lnTo>
                  <a:lnTo>
                    <a:pt x="1349245" y="576628"/>
                  </a:lnTo>
                  <a:lnTo>
                    <a:pt x="1339824" y="524969"/>
                  </a:lnTo>
                  <a:lnTo>
                    <a:pt x="1326738" y="473884"/>
                  </a:lnTo>
                  <a:lnTo>
                    <a:pt x="1309988" y="423373"/>
                  </a:lnTo>
                  <a:lnTo>
                    <a:pt x="1289158" y="390326"/>
                  </a:lnTo>
                  <a:lnTo>
                    <a:pt x="1275552" y="385491"/>
                  </a:lnTo>
                  <a:lnTo>
                    <a:pt x="1265823" y="385359"/>
                  </a:lnTo>
                  <a:close/>
                </a:path>
                <a:path w="1357630" h="1275079">
                  <a:moveTo>
                    <a:pt x="198446" y="366646"/>
                  </a:moveTo>
                  <a:lnTo>
                    <a:pt x="134369" y="414758"/>
                  </a:lnTo>
                  <a:lnTo>
                    <a:pt x="104600" y="453207"/>
                  </a:lnTo>
                  <a:lnTo>
                    <a:pt x="78484" y="493152"/>
                  </a:lnTo>
                  <a:lnTo>
                    <a:pt x="56021" y="534593"/>
                  </a:lnTo>
                  <a:lnTo>
                    <a:pt x="37210" y="577530"/>
                  </a:lnTo>
                  <a:lnTo>
                    <a:pt x="22051" y="621964"/>
                  </a:lnTo>
                  <a:lnTo>
                    <a:pt x="10545" y="667894"/>
                  </a:lnTo>
                  <a:lnTo>
                    <a:pt x="3094" y="714539"/>
                  </a:lnTo>
                  <a:lnTo>
                    <a:pt x="0" y="761533"/>
                  </a:lnTo>
                  <a:lnTo>
                    <a:pt x="1260" y="808876"/>
                  </a:lnTo>
                  <a:lnTo>
                    <a:pt x="6876" y="856570"/>
                  </a:lnTo>
                  <a:lnTo>
                    <a:pt x="16848" y="904612"/>
                  </a:lnTo>
                  <a:lnTo>
                    <a:pt x="30897" y="952129"/>
                  </a:lnTo>
                  <a:lnTo>
                    <a:pt x="49039" y="999410"/>
                  </a:lnTo>
                  <a:lnTo>
                    <a:pt x="71274" y="1046454"/>
                  </a:lnTo>
                  <a:lnTo>
                    <a:pt x="97602" y="1093262"/>
                  </a:lnTo>
                  <a:lnTo>
                    <a:pt x="118479" y="1125898"/>
                  </a:lnTo>
                  <a:lnTo>
                    <a:pt x="140888" y="1157618"/>
                  </a:lnTo>
                  <a:lnTo>
                    <a:pt x="164916" y="1188526"/>
                  </a:lnTo>
                  <a:lnTo>
                    <a:pt x="190301" y="1218313"/>
                  </a:lnTo>
                  <a:lnTo>
                    <a:pt x="225865" y="1255734"/>
                  </a:lnTo>
                  <a:lnTo>
                    <a:pt x="257499" y="1274509"/>
                  </a:lnTo>
                  <a:lnTo>
                    <a:pt x="267214" y="1273951"/>
                  </a:lnTo>
                  <a:lnTo>
                    <a:pt x="296498" y="1245104"/>
                  </a:lnTo>
                  <a:lnTo>
                    <a:pt x="297159" y="1240383"/>
                  </a:lnTo>
                  <a:lnTo>
                    <a:pt x="296600" y="1230676"/>
                  </a:lnTo>
                  <a:lnTo>
                    <a:pt x="264637" y="1210053"/>
                  </a:lnTo>
                  <a:lnTo>
                    <a:pt x="259866" y="1209924"/>
                  </a:lnTo>
                  <a:lnTo>
                    <a:pt x="227902" y="1184074"/>
                  </a:lnTo>
                  <a:lnTo>
                    <a:pt x="226262" y="1174491"/>
                  </a:lnTo>
                  <a:lnTo>
                    <a:pt x="226390" y="1169724"/>
                  </a:lnTo>
                  <a:lnTo>
                    <a:pt x="227468" y="1164984"/>
                  </a:lnTo>
                  <a:lnTo>
                    <a:pt x="230874" y="1152863"/>
                  </a:lnTo>
                  <a:lnTo>
                    <a:pt x="221790" y="1142204"/>
                  </a:lnTo>
                  <a:lnTo>
                    <a:pt x="179403" y="1085035"/>
                  </a:lnTo>
                  <a:lnTo>
                    <a:pt x="133806" y="1007761"/>
                  </a:lnTo>
                  <a:lnTo>
                    <a:pt x="112081" y="960565"/>
                  </a:lnTo>
                  <a:lnTo>
                    <a:pt x="95150" y="913624"/>
                  </a:lnTo>
                  <a:lnTo>
                    <a:pt x="83013" y="866939"/>
                  </a:lnTo>
                  <a:lnTo>
                    <a:pt x="75669" y="820510"/>
                  </a:lnTo>
                  <a:lnTo>
                    <a:pt x="73119" y="774336"/>
                  </a:lnTo>
                  <a:lnTo>
                    <a:pt x="75363" y="728417"/>
                  </a:lnTo>
                  <a:lnTo>
                    <a:pt x="82400" y="682755"/>
                  </a:lnTo>
                  <a:lnTo>
                    <a:pt x="94439" y="636138"/>
                  </a:lnTo>
                  <a:lnTo>
                    <a:pt x="110861" y="591247"/>
                  </a:lnTo>
                  <a:lnTo>
                    <a:pt x="131667" y="548079"/>
                  </a:lnTo>
                  <a:lnTo>
                    <a:pt x="156857" y="506636"/>
                  </a:lnTo>
                  <a:lnTo>
                    <a:pt x="186431" y="466918"/>
                  </a:lnTo>
                  <a:lnTo>
                    <a:pt x="220390" y="428924"/>
                  </a:lnTo>
                  <a:lnTo>
                    <a:pt x="223782" y="425440"/>
                  </a:lnTo>
                  <a:lnTo>
                    <a:pt x="226377" y="421440"/>
                  </a:lnTo>
                  <a:lnTo>
                    <a:pt x="229977" y="412407"/>
                  </a:lnTo>
                  <a:lnTo>
                    <a:pt x="230843" y="407718"/>
                  </a:lnTo>
                  <a:lnTo>
                    <a:pt x="230708" y="397998"/>
                  </a:lnTo>
                  <a:lnTo>
                    <a:pt x="203138" y="367511"/>
                  </a:lnTo>
                  <a:lnTo>
                    <a:pt x="198446" y="366646"/>
                  </a:lnTo>
                  <a:close/>
                </a:path>
                <a:path w="1357630" h="1275079">
                  <a:moveTo>
                    <a:pt x="230874" y="1152863"/>
                  </a:moveTo>
                  <a:lnTo>
                    <a:pt x="227468" y="1164984"/>
                  </a:lnTo>
                  <a:lnTo>
                    <a:pt x="226390" y="1169724"/>
                  </a:lnTo>
                  <a:lnTo>
                    <a:pt x="226262" y="1174491"/>
                  </a:lnTo>
                  <a:lnTo>
                    <a:pt x="227902" y="1184074"/>
                  </a:lnTo>
                  <a:lnTo>
                    <a:pt x="259866" y="1209924"/>
                  </a:lnTo>
                  <a:lnTo>
                    <a:pt x="264637" y="1210053"/>
                  </a:lnTo>
                  <a:lnTo>
                    <a:pt x="274228" y="1208414"/>
                  </a:lnTo>
                  <a:lnTo>
                    <a:pt x="278684" y="1206708"/>
                  </a:lnTo>
                  <a:lnTo>
                    <a:pt x="279970" y="1205899"/>
                  </a:lnTo>
                  <a:lnTo>
                    <a:pt x="276247" y="1202432"/>
                  </a:lnTo>
                  <a:lnTo>
                    <a:pt x="266847" y="1193034"/>
                  </a:lnTo>
                  <a:lnTo>
                    <a:pt x="256464" y="1182074"/>
                  </a:lnTo>
                  <a:lnTo>
                    <a:pt x="245097" y="1169552"/>
                  </a:lnTo>
                  <a:lnTo>
                    <a:pt x="230874" y="1152863"/>
                  </a:lnTo>
                  <a:close/>
                </a:path>
                <a:path w="1357630" h="1275079">
                  <a:moveTo>
                    <a:pt x="279970" y="1205899"/>
                  </a:moveTo>
                  <a:lnTo>
                    <a:pt x="278684" y="1206708"/>
                  </a:lnTo>
                  <a:lnTo>
                    <a:pt x="274228" y="1208414"/>
                  </a:lnTo>
                  <a:lnTo>
                    <a:pt x="264637" y="1210053"/>
                  </a:lnTo>
                  <a:lnTo>
                    <a:pt x="284431" y="1210053"/>
                  </a:lnTo>
                  <a:lnTo>
                    <a:pt x="279970" y="1205899"/>
                  </a:lnTo>
                  <a:close/>
                </a:path>
                <a:path w="1357630" h="1275079">
                  <a:moveTo>
                    <a:pt x="748086" y="741841"/>
                  </a:moveTo>
                  <a:lnTo>
                    <a:pt x="742505" y="742357"/>
                  </a:lnTo>
                  <a:lnTo>
                    <a:pt x="731588" y="746015"/>
                  </a:lnTo>
                  <a:lnTo>
                    <a:pt x="726823" y="748965"/>
                  </a:lnTo>
                  <a:lnTo>
                    <a:pt x="722754" y="753034"/>
                  </a:lnTo>
                  <a:lnTo>
                    <a:pt x="694135" y="780859"/>
                  </a:lnTo>
                  <a:lnTo>
                    <a:pt x="662906" y="809697"/>
                  </a:lnTo>
                  <a:lnTo>
                    <a:pt x="629068" y="839546"/>
                  </a:lnTo>
                  <a:lnTo>
                    <a:pt x="592619" y="870408"/>
                  </a:lnTo>
                  <a:lnTo>
                    <a:pt x="544365" y="909259"/>
                  </a:lnTo>
                  <a:lnTo>
                    <a:pt x="498875" y="943330"/>
                  </a:lnTo>
                  <a:lnTo>
                    <a:pt x="456149" y="972622"/>
                  </a:lnTo>
                  <a:lnTo>
                    <a:pt x="416187" y="997135"/>
                  </a:lnTo>
                  <a:lnTo>
                    <a:pt x="378989" y="1016868"/>
                  </a:lnTo>
                  <a:lnTo>
                    <a:pt x="344555" y="1031821"/>
                  </a:lnTo>
                  <a:lnTo>
                    <a:pt x="319864" y="1043003"/>
                  </a:lnTo>
                  <a:lnTo>
                    <a:pt x="278337" y="1072929"/>
                  </a:lnTo>
                  <a:lnTo>
                    <a:pt x="250162" y="1108124"/>
                  </a:lnTo>
                  <a:lnTo>
                    <a:pt x="233146" y="1144778"/>
                  </a:lnTo>
                  <a:lnTo>
                    <a:pt x="230874" y="1152863"/>
                  </a:lnTo>
                  <a:lnTo>
                    <a:pt x="245097" y="1169552"/>
                  </a:lnTo>
                  <a:lnTo>
                    <a:pt x="256464" y="1182074"/>
                  </a:lnTo>
                  <a:lnTo>
                    <a:pt x="266847" y="1193034"/>
                  </a:lnTo>
                  <a:lnTo>
                    <a:pt x="276247" y="1202432"/>
                  </a:lnTo>
                  <a:lnTo>
                    <a:pt x="279970" y="1205899"/>
                  </a:lnTo>
                  <a:lnTo>
                    <a:pt x="286917" y="1201527"/>
                  </a:lnTo>
                  <a:lnTo>
                    <a:pt x="290381" y="1198248"/>
                  </a:lnTo>
                  <a:lnTo>
                    <a:pt x="296003" y="1190313"/>
                  </a:lnTo>
                  <a:lnTo>
                    <a:pt x="297948" y="1185958"/>
                  </a:lnTo>
                  <a:lnTo>
                    <a:pt x="299026" y="1181218"/>
                  </a:lnTo>
                  <a:lnTo>
                    <a:pt x="308499" y="1154177"/>
                  </a:lnTo>
                  <a:lnTo>
                    <a:pt x="323594" y="1131684"/>
                  </a:lnTo>
                  <a:lnTo>
                    <a:pt x="344310" y="1113739"/>
                  </a:lnTo>
                  <a:lnTo>
                    <a:pt x="370648" y="1100342"/>
                  </a:lnTo>
                  <a:lnTo>
                    <a:pt x="408835" y="1083844"/>
                  </a:lnTo>
                  <a:lnTo>
                    <a:pt x="449673" y="1062375"/>
                  </a:lnTo>
                  <a:lnTo>
                    <a:pt x="493163" y="1035933"/>
                  </a:lnTo>
                  <a:lnTo>
                    <a:pt x="539303" y="1004520"/>
                  </a:lnTo>
                  <a:lnTo>
                    <a:pt x="588095" y="968134"/>
                  </a:lnTo>
                  <a:lnTo>
                    <a:pt x="639538" y="926777"/>
                  </a:lnTo>
                  <a:lnTo>
                    <a:pt x="677273" y="894821"/>
                  </a:lnTo>
                  <a:lnTo>
                    <a:pt x="712373" y="863847"/>
                  </a:lnTo>
                  <a:lnTo>
                    <a:pt x="744839" y="833856"/>
                  </a:lnTo>
                  <a:lnTo>
                    <a:pt x="760555" y="818572"/>
                  </a:lnTo>
                  <a:lnTo>
                    <a:pt x="743635" y="815244"/>
                  </a:lnTo>
                  <a:lnTo>
                    <a:pt x="748712" y="778940"/>
                  </a:lnTo>
                  <a:lnTo>
                    <a:pt x="881110" y="778940"/>
                  </a:lnTo>
                  <a:lnTo>
                    <a:pt x="847794" y="765194"/>
                  </a:lnTo>
                  <a:lnTo>
                    <a:pt x="802056" y="751732"/>
                  </a:lnTo>
                  <a:lnTo>
                    <a:pt x="753788" y="742636"/>
                  </a:lnTo>
                  <a:lnTo>
                    <a:pt x="748086" y="741841"/>
                  </a:lnTo>
                  <a:close/>
                </a:path>
                <a:path w="1357630" h="1275079">
                  <a:moveTo>
                    <a:pt x="881110" y="778940"/>
                  </a:moveTo>
                  <a:lnTo>
                    <a:pt x="748712" y="778940"/>
                  </a:lnTo>
                  <a:lnTo>
                    <a:pt x="774669" y="804846"/>
                  </a:lnTo>
                  <a:lnTo>
                    <a:pt x="760555" y="818572"/>
                  </a:lnTo>
                  <a:lnTo>
                    <a:pt x="834926" y="838744"/>
                  </a:lnTo>
                  <a:lnTo>
                    <a:pt x="876207" y="857954"/>
                  </a:lnTo>
                  <a:lnTo>
                    <a:pt x="914580" y="882137"/>
                  </a:lnTo>
                  <a:lnTo>
                    <a:pt x="950044" y="911293"/>
                  </a:lnTo>
                  <a:lnTo>
                    <a:pt x="982599" y="945423"/>
                  </a:lnTo>
                  <a:lnTo>
                    <a:pt x="985746" y="949130"/>
                  </a:lnTo>
                  <a:lnTo>
                    <a:pt x="989485" y="952093"/>
                  </a:lnTo>
                  <a:lnTo>
                    <a:pt x="998140" y="956535"/>
                  </a:lnTo>
                  <a:lnTo>
                    <a:pt x="1002728" y="957843"/>
                  </a:lnTo>
                  <a:lnTo>
                    <a:pt x="1012426" y="958637"/>
                  </a:lnTo>
                  <a:lnTo>
                    <a:pt x="1017167" y="958092"/>
                  </a:lnTo>
                  <a:lnTo>
                    <a:pt x="1046743" y="929543"/>
                  </a:lnTo>
                  <a:lnTo>
                    <a:pt x="1047537" y="919853"/>
                  </a:lnTo>
                  <a:lnTo>
                    <a:pt x="1046991" y="915117"/>
                  </a:lnTo>
                  <a:lnTo>
                    <a:pt x="1005455" y="862698"/>
                  </a:lnTo>
                  <a:lnTo>
                    <a:pt x="969834" y="831774"/>
                  </a:lnTo>
                  <a:lnTo>
                    <a:pt x="931683" y="805215"/>
                  </a:lnTo>
                  <a:lnTo>
                    <a:pt x="891003" y="783022"/>
                  </a:lnTo>
                  <a:lnTo>
                    <a:pt x="881110" y="778940"/>
                  </a:lnTo>
                  <a:close/>
                </a:path>
                <a:path w="1357630" h="1275079">
                  <a:moveTo>
                    <a:pt x="748712" y="778940"/>
                  </a:moveTo>
                  <a:lnTo>
                    <a:pt x="743635" y="815244"/>
                  </a:lnTo>
                  <a:lnTo>
                    <a:pt x="760555" y="818572"/>
                  </a:lnTo>
                  <a:lnTo>
                    <a:pt x="774669" y="804846"/>
                  </a:lnTo>
                  <a:lnTo>
                    <a:pt x="748712" y="77894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3552" y="5289950"/>
              <a:ext cx="1066165" cy="945515"/>
            </a:xfrm>
            <a:custGeom>
              <a:avLst/>
              <a:gdLst/>
              <a:ahLst/>
              <a:cxnLst/>
              <a:rect l="l" t="t" r="r" b="b"/>
              <a:pathLst>
                <a:path w="1066165" h="945514">
                  <a:moveTo>
                    <a:pt x="92870" y="945421"/>
                  </a:moveTo>
                  <a:lnTo>
                    <a:pt x="72339" y="915512"/>
                  </a:lnTo>
                  <a:lnTo>
                    <a:pt x="31170" y="830411"/>
                  </a:lnTo>
                  <a:lnTo>
                    <a:pt x="0" y="697062"/>
                  </a:lnTo>
                  <a:lnTo>
                    <a:pt x="9462" y="522406"/>
                  </a:lnTo>
                  <a:lnTo>
                    <a:pt x="24398" y="468094"/>
                  </a:lnTo>
                  <a:lnTo>
                    <a:pt x="45119" y="418634"/>
                  </a:lnTo>
                  <a:lnTo>
                    <a:pt x="70718" y="373794"/>
                  </a:lnTo>
                  <a:lnTo>
                    <a:pt x="100288" y="333337"/>
                  </a:lnTo>
                  <a:lnTo>
                    <a:pt x="132923" y="297031"/>
                  </a:lnTo>
                  <a:lnTo>
                    <a:pt x="167715" y="264638"/>
                  </a:lnTo>
                  <a:lnTo>
                    <a:pt x="203757" y="235927"/>
                  </a:lnTo>
                  <a:lnTo>
                    <a:pt x="240143" y="210661"/>
                  </a:lnTo>
                  <a:lnTo>
                    <a:pt x="275965" y="188606"/>
                  </a:lnTo>
                  <a:lnTo>
                    <a:pt x="310317" y="169527"/>
                  </a:lnTo>
                  <a:lnTo>
                    <a:pt x="339474" y="151810"/>
                  </a:lnTo>
                  <a:lnTo>
                    <a:pt x="366544" y="131160"/>
                  </a:lnTo>
                  <a:lnTo>
                    <a:pt x="391733" y="108494"/>
                  </a:lnTo>
                  <a:lnTo>
                    <a:pt x="415249" y="84729"/>
                  </a:lnTo>
                  <a:lnTo>
                    <a:pt x="453275" y="51259"/>
                  </a:lnTo>
                  <a:lnTo>
                    <a:pt x="495880" y="25804"/>
                  </a:lnTo>
                  <a:lnTo>
                    <a:pt x="541831" y="8629"/>
                  </a:lnTo>
                  <a:lnTo>
                    <a:pt x="589895" y="0"/>
                  </a:lnTo>
                  <a:lnTo>
                    <a:pt x="638841" y="180"/>
                  </a:lnTo>
                  <a:lnTo>
                    <a:pt x="687436" y="9437"/>
                  </a:lnTo>
                  <a:lnTo>
                    <a:pt x="734448" y="28034"/>
                  </a:lnTo>
                  <a:lnTo>
                    <a:pt x="769969" y="47333"/>
                  </a:lnTo>
                  <a:lnTo>
                    <a:pt x="805976" y="69674"/>
                  </a:lnTo>
                  <a:lnTo>
                    <a:pt x="841817" y="95237"/>
                  </a:lnTo>
                  <a:lnTo>
                    <a:pt x="876836" y="124203"/>
                  </a:lnTo>
                  <a:lnTo>
                    <a:pt x="910380" y="156753"/>
                  </a:lnTo>
                  <a:lnTo>
                    <a:pt x="941794" y="193069"/>
                  </a:lnTo>
                  <a:lnTo>
                    <a:pt x="970423" y="233331"/>
                  </a:lnTo>
                  <a:lnTo>
                    <a:pt x="995615" y="277719"/>
                  </a:lnTo>
                  <a:lnTo>
                    <a:pt x="1016713" y="326417"/>
                  </a:lnTo>
                  <a:lnTo>
                    <a:pt x="1065667" y="563931"/>
                  </a:lnTo>
                  <a:lnTo>
                    <a:pt x="1050070" y="753127"/>
                  </a:lnTo>
                  <a:lnTo>
                    <a:pt x="1010762" y="878221"/>
                  </a:lnTo>
                  <a:lnTo>
                    <a:pt x="988584" y="923427"/>
                  </a:lnTo>
                  <a:lnTo>
                    <a:pt x="967985" y="871153"/>
                  </a:lnTo>
                  <a:lnTo>
                    <a:pt x="901569" y="753219"/>
                  </a:lnTo>
                  <a:lnTo>
                    <a:pt x="782412" y="627953"/>
                  </a:lnTo>
                  <a:lnTo>
                    <a:pt x="603589" y="553686"/>
                  </a:lnTo>
                  <a:lnTo>
                    <a:pt x="561621" y="591389"/>
                  </a:lnTo>
                  <a:lnTo>
                    <a:pt x="459001" y="678257"/>
                  </a:lnTo>
                  <a:lnTo>
                    <a:pt x="330653" y="774930"/>
                  </a:lnTo>
                  <a:lnTo>
                    <a:pt x="211499" y="842050"/>
                  </a:lnTo>
                  <a:lnTo>
                    <a:pt x="151688" y="873872"/>
                  </a:lnTo>
                  <a:lnTo>
                    <a:pt x="115495" y="907665"/>
                  </a:lnTo>
                  <a:lnTo>
                    <a:pt x="97647" y="934492"/>
                  </a:lnTo>
                  <a:lnTo>
                    <a:pt x="92870" y="945421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50782" y="5591197"/>
              <a:ext cx="208279" cy="367030"/>
            </a:xfrm>
            <a:custGeom>
              <a:avLst/>
              <a:gdLst/>
              <a:ahLst/>
              <a:cxnLst/>
              <a:rect l="l" t="t" r="r" b="b"/>
              <a:pathLst>
                <a:path w="208280" h="367029">
                  <a:moveTo>
                    <a:pt x="0" y="366808"/>
                  </a:moveTo>
                  <a:lnTo>
                    <a:pt x="22334" y="343138"/>
                  </a:lnTo>
                  <a:lnTo>
                    <a:pt x="76864" y="273120"/>
                  </a:lnTo>
                  <a:lnTo>
                    <a:pt x="144877" y="158244"/>
                  </a:lnTo>
                  <a:lnTo>
                    <a:pt x="207662" y="0"/>
                  </a:lnTo>
                </a:path>
              </a:pathLst>
            </a:custGeom>
            <a:ln w="73363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6738970" y="6767231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338" y="0"/>
                </a:moveTo>
                <a:lnTo>
                  <a:pt x="122103" y="19428"/>
                </a:lnTo>
                <a:lnTo>
                  <a:pt x="117934" y="33241"/>
                </a:lnTo>
                <a:lnTo>
                  <a:pt x="118278" y="42958"/>
                </a:lnTo>
                <a:lnTo>
                  <a:pt x="119374" y="47598"/>
                </a:lnTo>
                <a:lnTo>
                  <a:pt x="121394" y="52019"/>
                </a:lnTo>
                <a:lnTo>
                  <a:pt x="131739" y="78194"/>
                </a:lnTo>
                <a:lnTo>
                  <a:pt x="139217" y="105135"/>
                </a:lnTo>
                <a:lnTo>
                  <a:pt x="143828" y="132840"/>
                </a:lnTo>
                <a:lnTo>
                  <a:pt x="145573" y="161311"/>
                </a:lnTo>
                <a:lnTo>
                  <a:pt x="144446" y="189802"/>
                </a:lnTo>
                <a:lnTo>
                  <a:pt x="133565" y="244634"/>
                </a:lnTo>
                <a:lnTo>
                  <a:pt x="117200" y="284923"/>
                </a:lnTo>
                <a:lnTo>
                  <a:pt x="96751" y="321872"/>
                </a:lnTo>
                <a:lnTo>
                  <a:pt x="71199" y="364211"/>
                </a:lnTo>
                <a:lnTo>
                  <a:pt x="61250" y="381169"/>
                </a:lnTo>
                <a:lnTo>
                  <a:pt x="33706" y="436514"/>
                </a:lnTo>
                <a:lnTo>
                  <a:pt x="13897" y="498413"/>
                </a:lnTo>
                <a:lnTo>
                  <a:pt x="2276" y="566499"/>
                </a:lnTo>
                <a:lnTo>
                  <a:pt x="0" y="600927"/>
                </a:lnTo>
                <a:lnTo>
                  <a:pt x="201" y="635023"/>
                </a:lnTo>
                <a:lnTo>
                  <a:pt x="8589" y="704595"/>
                </a:lnTo>
                <a:lnTo>
                  <a:pt x="28479" y="770086"/>
                </a:lnTo>
                <a:lnTo>
                  <a:pt x="61901" y="830463"/>
                </a:lnTo>
                <a:lnTo>
                  <a:pt x="109663" y="880894"/>
                </a:lnTo>
                <a:lnTo>
                  <a:pt x="142364" y="903122"/>
                </a:lnTo>
                <a:lnTo>
                  <a:pt x="156488" y="906123"/>
                </a:lnTo>
                <a:lnTo>
                  <a:pt x="161254" y="905878"/>
                </a:lnTo>
                <a:lnTo>
                  <a:pt x="192576" y="879254"/>
                </a:lnTo>
                <a:lnTo>
                  <a:pt x="193982" y="869634"/>
                </a:lnTo>
                <a:lnTo>
                  <a:pt x="193737" y="864873"/>
                </a:lnTo>
                <a:lnTo>
                  <a:pt x="175765" y="837664"/>
                </a:lnTo>
                <a:lnTo>
                  <a:pt x="155404" y="823534"/>
                </a:lnTo>
                <a:lnTo>
                  <a:pt x="121088" y="787081"/>
                </a:lnTo>
                <a:lnTo>
                  <a:pt x="96016" y="741400"/>
                </a:lnTo>
                <a:lnTo>
                  <a:pt x="80333" y="689172"/>
                </a:lnTo>
                <a:lnTo>
                  <a:pt x="73510" y="631770"/>
                </a:lnTo>
                <a:lnTo>
                  <a:pt x="73356" y="602897"/>
                </a:lnTo>
                <a:lnTo>
                  <a:pt x="75303" y="573684"/>
                </a:lnTo>
                <a:lnTo>
                  <a:pt x="85107" y="516113"/>
                </a:lnTo>
                <a:lnTo>
                  <a:pt x="101546" y="464462"/>
                </a:lnTo>
                <a:lnTo>
                  <a:pt x="117932" y="430019"/>
                </a:lnTo>
                <a:lnTo>
                  <a:pt x="145472" y="383193"/>
                </a:lnTo>
                <a:lnTo>
                  <a:pt x="160616" y="357976"/>
                </a:lnTo>
                <a:lnTo>
                  <a:pt x="183438" y="316470"/>
                </a:lnTo>
                <a:lnTo>
                  <a:pt x="203588" y="266536"/>
                </a:lnTo>
                <a:lnTo>
                  <a:pt x="217504" y="196706"/>
                </a:lnTo>
                <a:lnTo>
                  <a:pt x="218947" y="160521"/>
                </a:lnTo>
                <a:lnTo>
                  <a:pt x="216727" y="124377"/>
                </a:lnTo>
                <a:lnTo>
                  <a:pt x="201329" y="54911"/>
                </a:lnTo>
                <a:lnTo>
                  <a:pt x="186133" y="17166"/>
                </a:lnTo>
                <a:lnTo>
                  <a:pt x="163049" y="764"/>
                </a:lnTo>
                <a:lnTo>
                  <a:pt x="158338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24337" y="6767240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511" y="0"/>
                </a:moveTo>
                <a:lnTo>
                  <a:pt x="122226" y="19336"/>
                </a:lnTo>
                <a:lnTo>
                  <a:pt x="118021" y="33138"/>
                </a:lnTo>
                <a:lnTo>
                  <a:pt x="118340" y="42854"/>
                </a:lnTo>
                <a:lnTo>
                  <a:pt x="119423" y="47497"/>
                </a:lnTo>
                <a:lnTo>
                  <a:pt x="121432" y="51924"/>
                </a:lnTo>
                <a:lnTo>
                  <a:pt x="131716" y="78126"/>
                </a:lnTo>
                <a:lnTo>
                  <a:pt x="139145" y="105085"/>
                </a:lnTo>
                <a:lnTo>
                  <a:pt x="143718" y="132801"/>
                </a:lnTo>
                <a:lnTo>
                  <a:pt x="145436" y="161276"/>
                </a:lnTo>
                <a:lnTo>
                  <a:pt x="144292" y="189788"/>
                </a:lnTo>
                <a:lnTo>
                  <a:pt x="133396" y="244633"/>
                </a:lnTo>
                <a:lnTo>
                  <a:pt x="117020" y="284960"/>
                </a:lnTo>
                <a:lnTo>
                  <a:pt x="96578" y="322016"/>
                </a:lnTo>
                <a:lnTo>
                  <a:pt x="71132" y="364354"/>
                </a:lnTo>
                <a:lnTo>
                  <a:pt x="61249" y="381255"/>
                </a:lnTo>
                <a:lnTo>
                  <a:pt x="33780" y="436505"/>
                </a:lnTo>
                <a:lnTo>
                  <a:pt x="13955" y="498394"/>
                </a:lnTo>
                <a:lnTo>
                  <a:pt x="2298" y="566473"/>
                </a:lnTo>
                <a:lnTo>
                  <a:pt x="0" y="600901"/>
                </a:lnTo>
                <a:lnTo>
                  <a:pt x="178" y="634994"/>
                </a:lnTo>
                <a:lnTo>
                  <a:pt x="8516" y="704563"/>
                </a:lnTo>
                <a:lnTo>
                  <a:pt x="28362" y="770060"/>
                </a:lnTo>
                <a:lnTo>
                  <a:pt x="61749" y="830444"/>
                </a:lnTo>
                <a:lnTo>
                  <a:pt x="109496" y="880883"/>
                </a:lnTo>
                <a:lnTo>
                  <a:pt x="142197" y="903113"/>
                </a:lnTo>
                <a:lnTo>
                  <a:pt x="156321" y="906115"/>
                </a:lnTo>
                <a:lnTo>
                  <a:pt x="161087" y="905869"/>
                </a:lnTo>
                <a:lnTo>
                  <a:pt x="192410" y="879245"/>
                </a:lnTo>
                <a:lnTo>
                  <a:pt x="193815" y="869625"/>
                </a:lnTo>
                <a:lnTo>
                  <a:pt x="193570" y="864864"/>
                </a:lnTo>
                <a:lnTo>
                  <a:pt x="175598" y="837655"/>
                </a:lnTo>
                <a:lnTo>
                  <a:pt x="155244" y="823528"/>
                </a:lnTo>
                <a:lnTo>
                  <a:pt x="120951" y="787084"/>
                </a:lnTo>
                <a:lnTo>
                  <a:pt x="95914" y="741413"/>
                </a:lnTo>
                <a:lnTo>
                  <a:pt x="80270" y="689189"/>
                </a:lnTo>
                <a:lnTo>
                  <a:pt x="73489" y="631791"/>
                </a:lnTo>
                <a:lnTo>
                  <a:pt x="73354" y="602919"/>
                </a:lnTo>
                <a:lnTo>
                  <a:pt x="75321" y="573702"/>
                </a:lnTo>
                <a:lnTo>
                  <a:pt x="85159" y="516121"/>
                </a:lnTo>
                <a:lnTo>
                  <a:pt x="101618" y="464460"/>
                </a:lnTo>
                <a:lnTo>
                  <a:pt x="117994" y="430025"/>
                </a:lnTo>
                <a:lnTo>
                  <a:pt x="145392" y="383279"/>
                </a:lnTo>
                <a:lnTo>
                  <a:pt x="160494" y="358030"/>
                </a:lnTo>
                <a:lnTo>
                  <a:pt x="183272" y="316477"/>
                </a:lnTo>
                <a:lnTo>
                  <a:pt x="203415" y="266548"/>
                </a:lnTo>
                <a:lnTo>
                  <a:pt x="217346" y="196731"/>
                </a:lnTo>
                <a:lnTo>
                  <a:pt x="218811" y="160540"/>
                </a:lnTo>
                <a:lnTo>
                  <a:pt x="216627" y="124426"/>
                </a:lnTo>
                <a:lnTo>
                  <a:pt x="201356" y="54990"/>
                </a:lnTo>
                <a:lnTo>
                  <a:pt x="186261" y="17238"/>
                </a:lnTo>
                <a:lnTo>
                  <a:pt x="163220" y="776"/>
                </a:lnTo>
                <a:lnTo>
                  <a:pt x="158511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09614" y="6767240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679" y="0"/>
                </a:moveTo>
                <a:lnTo>
                  <a:pt x="122393" y="19336"/>
                </a:lnTo>
                <a:lnTo>
                  <a:pt x="118189" y="33138"/>
                </a:lnTo>
                <a:lnTo>
                  <a:pt x="118508" y="42854"/>
                </a:lnTo>
                <a:lnTo>
                  <a:pt x="119592" y="47497"/>
                </a:lnTo>
                <a:lnTo>
                  <a:pt x="121600" y="51924"/>
                </a:lnTo>
                <a:lnTo>
                  <a:pt x="131883" y="78126"/>
                </a:lnTo>
                <a:lnTo>
                  <a:pt x="139312" y="105085"/>
                </a:lnTo>
                <a:lnTo>
                  <a:pt x="143885" y="132801"/>
                </a:lnTo>
                <a:lnTo>
                  <a:pt x="145603" y="161276"/>
                </a:lnTo>
                <a:lnTo>
                  <a:pt x="144459" y="189788"/>
                </a:lnTo>
                <a:lnTo>
                  <a:pt x="133564" y="244633"/>
                </a:lnTo>
                <a:lnTo>
                  <a:pt x="117121" y="285090"/>
                </a:lnTo>
                <a:lnTo>
                  <a:pt x="96452" y="322482"/>
                </a:lnTo>
                <a:lnTo>
                  <a:pt x="70948" y="364793"/>
                </a:lnTo>
                <a:lnTo>
                  <a:pt x="61135" y="381504"/>
                </a:lnTo>
                <a:lnTo>
                  <a:pt x="33706" y="436505"/>
                </a:lnTo>
                <a:lnTo>
                  <a:pt x="13898" y="498404"/>
                </a:lnTo>
                <a:lnTo>
                  <a:pt x="2276" y="566491"/>
                </a:lnTo>
                <a:lnTo>
                  <a:pt x="0" y="600919"/>
                </a:lnTo>
                <a:lnTo>
                  <a:pt x="201" y="635015"/>
                </a:lnTo>
                <a:lnTo>
                  <a:pt x="8589" y="704585"/>
                </a:lnTo>
                <a:lnTo>
                  <a:pt x="28480" y="770077"/>
                </a:lnTo>
                <a:lnTo>
                  <a:pt x="61902" y="830454"/>
                </a:lnTo>
                <a:lnTo>
                  <a:pt x="109663" y="880885"/>
                </a:lnTo>
                <a:lnTo>
                  <a:pt x="142364" y="903113"/>
                </a:lnTo>
                <a:lnTo>
                  <a:pt x="156490" y="906115"/>
                </a:lnTo>
                <a:lnTo>
                  <a:pt x="161255" y="905869"/>
                </a:lnTo>
                <a:lnTo>
                  <a:pt x="192576" y="879245"/>
                </a:lnTo>
                <a:lnTo>
                  <a:pt x="193982" y="869625"/>
                </a:lnTo>
                <a:lnTo>
                  <a:pt x="193737" y="864864"/>
                </a:lnTo>
                <a:lnTo>
                  <a:pt x="175765" y="837655"/>
                </a:lnTo>
                <a:lnTo>
                  <a:pt x="155404" y="823525"/>
                </a:lnTo>
                <a:lnTo>
                  <a:pt x="121089" y="787072"/>
                </a:lnTo>
                <a:lnTo>
                  <a:pt x="96017" y="741391"/>
                </a:lnTo>
                <a:lnTo>
                  <a:pt x="80333" y="689163"/>
                </a:lnTo>
                <a:lnTo>
                  <a:pt x="73510" y="631762"/>
                </a:lnTo>
                <a:lnTo>
                  <a:pt x="73356" y="602889"/>
                </a:lnTo>
                <a:lnTo>
                  <a:pt x="75303" y="573675"/>
                </a:lnTo>
                <a:lnTo>
                  <a:pt x="85108" y="516104"/>
                </a:lnTo>
                <a:lnTo>
                  <a:pt x="101546" y="464453"/>
                </a:lnTo>
                <a:lnTo>
                  <a:pt x="125230" y="417189"/>
                </a:lnTo>
                <a:lnTo>
                  <a:pt x="145056" y="384029"/>
                </a:lnTo>
                <a:lnTo>
                  <a:pt x="160334" y="358552"/>
                </a:lnTo>
                <a:lnTo>
                  <a:pt x="183365" y="316625"/>
                </a:lnTo>
                <a:lnTo>
                  <a:pt x="203583" y="266548"/>
                </a:lnTo>
                <a:lnTo>
                  <a:pt x="217514" y="196731"/>
                </a:lnTo>
                <a:lnTo>
                  <a:pt x="218979" y="160540"/>
                </a:lnTo>
                <a:lnTo>
                  <a:pt x="216794" y="124426"/>
                </a:lnTo>
                <a:lnTo>
                  <a:pt x="201524" y="54990"/>
                </a:lnTo>
                <a:lnTo>
                  <a:pt x="186429" y="17238"/>
                </a:lnTo>
                <a:lnTo>
                  <a:pt x="163387" y="776"/>
                </a:lnTo>
                <a:lnTo>
                  <a:pt x="158679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26103" y="6767231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340" y="0"/>
                </a:moveTo>
                <a:lnTo>
                  <a:pt x="122104" y="19428"/>
                </a:lnTo>
                <a:lnTo>
                  <a:pt x="117935" y="33241"/>
                </a:lnTo>
                <a:lnTo>
                  <a:pt x="118279" y="42958"/>
                </a:lnTo>
                <a:lnTo>
                  <a:pt x="119375" y="47598"/>
                </a:lnTo>
                <a:lnTo>
                  <a:pt x="121395" y="52019"/>
                </a:lnTo>
                <a:lnTo>
                  <a:pt x="131740" y="78194"/>
                </a:lnTo>
                <a:lnTo>
                  <a:pt x="139218" y="105135"/>
                </a:lnTo>
                <a:lnTo>
                  <a:pt x="143829" y="132840"/>
                </a:lnTo>
                <a:lnTo>
                  <a:pt x="145573" y="161311"/>
                </a:lnTo>
                <a:lnTo>
                  <a:pt x="144447" y="189802"/>
                </a:lnTo>
                <a:lnTo>
                  <a:pt x="133566" y="244634"/>
                </a:lnTo>
                <a:lnTo>
                  <a:pt x="117200" y="284924"/>
                </a:lnTo>
                <a:lnTo>
                  <a:pt x="96752" y="321872"/>
                </a:lnTo>
                <a:lnTo>
                  <a:pt x="71200" y="364211"/>
                </a:lnTo>
                <a:lnTo>
                  <a:pt x="61251" y="381168"/>
                </a:lnTo>
                <a:lnTo>
                  <a:pt x="33706" y="436514"/>
                </a:lnTo>
                <a:lnTo>
                  <a:pt x="13897" y="498413"/>
                </a:lnTo>
                <a:lnTo>
                  <a:pt x="2276" y="566500"/>
                </a:lnTo>
                <a:lnTo>
                  <a:pt x="0" y="600927"/>
                </a:lnTo>
                <a:lnTo>
                  <a:pt x="201" y="635023"/>
                </a:lnTo>
                <a:lnTo>
                  <a:pt x="8589" y="704594"/>
                </a:lnTo>
                <a:lnTo>
                  <a:pt x="28480" y="770086"/>
                </a:lnTo>
                <a:lnTo>
                  <a:pt x="61901" y="830463"/>
                </a:lnTo>
                <a:lnTo>
                  <a:pt x="109663" y="880894"/>
                </a:lnTo>
                <a:lnTo>
                  <a:pt x="142364" y="903122"/>
                </a:lnTo>
                <a:lnTo>
                  <a:pt x="156489" y="906123"/>
                </a:lnTo>
                <a:lnTo>
                  <a:pt x="161255" y="905878"/>
                </a:lnTo>
                <a:lnTo>
                  <a:pt x="192577" y="879254"/>
                </a:lnTo>
                <a:lnTo>
                  <a:pt x="193982" y="869634"/>
                </a:lnTo>
                <a:lnTo>
                  <a:pt x="193737" y="864873"/>
                </a:lnTo>
                <a:lnTo>
                  <a:pt x="175765" y="837664"/>
                </a:lnTo>
                <a:lnTo>
                  <a:pt x="155404" y="823533"/>
                </a:lnTo>
                <a:lnTo>
                  <a:pt x="121088" y="787081"/>
                </a:lnTo>
                <a:lnTo>
                  <a:pt x="96016" y="741401"/>
                </a:lnTo>
                <a:lnTo>
                  <a:pt x="80333" y="689172"/>
                </a:lnTo>
                <a:lnTo>
                  <a:pt x="73510" y="631771"/>
                </a:lnTo>
                <a:lnTo>
                  <a:pt x="73356" y="602899"/>
                </a:lnTo>
                <a:lnTo>
                  <a:pt x="75304" y="573685"/>
                </a:lnTo>
                <a:lnTo>
                  <a:pt x="85108" y="516113"/>
                </a:lnTo>
                <a:lnTo>
                  <a:pt x="101547" y="464461"/>
                </a:lnTo>
                <a:lnTo>
                  <a:pt x="117931" y="430020"/>
                </a:lnTo>
                <a:lnTo>
                  <a:pt x="145473" y="383192"/>
                </a:lnTo>
                <a:lnTo>
                  <a:pt x="160616" y="357976"/>
                </a:lnTo>
                <a:lnTo>
                  <a:pt x="183438" y="316471"/>
                </a:lnTo>
                <a:lnTo>
                  <a:pt x="203589" y="266536"/>
                </a:lnTo>
                <a:lnTo>
                  <a:pt x="217505" y="196706"/>
                </a:lnTo>
                <a:lnTo>
                  <a:pt x="218948" y="160521"/>
                </a:lnTo>
                <a:lnTo>
                  <a:pt x="216728" y="124378"/>
                </a:lnTo>
                <a:lnTo>
                  <a:pt x="201330" y="54911"/>
                </a:lnTo>
                <a:lnTo>
                  <a:pt x="186134" y="17166"/>
                </a:lnTo>
                <a:lnTo>
                  <a:pt x="163050" y="764"/>
                </a:lnTo>
                <a:lnTo>
                  <a:pt x="158340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1470" y="6767240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513" y="0"/>
                </a:moveTo>
                <a:lnTo>
                  <a:pt x="122227" y="19336"/>
                </a:lnTo>
                <a:lnTo>
                  <a:pt x="118022" y="33138"/>
                </a:lnTo>
                <a:lnTo>
                  <a:pt x="118341" y="42854"/>
                </a:lnTo>
                <a:lnTo>
                  <a:pt x="119424" y="47497"/>
                </a:lnTo>
                <a:lnTo>
                  <a:pt x="121433" y="51924"/>
                </a:lnTo>
                <a:lnTo>
                  <a:pt x="131717" y="78126"/>
                </a:lnTo>
                <a:lnTo>
                  <a:pt x="139145" y="105085"/>
                </a:lnTo>
                <a:lnTo>
                  <a:pt x="143719" y="132801"/>
                </a:lnTo>
                <a:lnTo>
                  <a:pt x="145437" y="161276"/>
                </a:lnTo>
                <a:lnTo>
                  <a:pt x="144292" y="189787"/>
                </a:lnTo>
                <a:lnTo>
                  <a:pt x="133397" y="244633"/>
                </a:lnTo>
                <a:lnTo>
                  <a:pt x="117020" y="284960"/>
                </a:lnTo>
                <a:lnTo>
                  <a:pt x="96578" y="322016"/>
                </a:lnTo>
                <a:lnTo>
                  <a:pt x="71132" y="364354"/>
                </a:lnTo>
                <a:lnTo>
                  <a:pt x="61249" y="381255"/>
                </a:lnTo>
                <a:lnTo>
                  <a:pt x="33781" y="436504"/>
                </a:lnTo>
                <a:lnTo>
                  <a:pt x="13955" y="498393"/>
                </a:lnTo>
                <a:lnTo>
                  <a:pt x="2298" y="566473"/>
                </a:lnTo>
                <a:lnTo>
                  <a:pt x="0" y="600901"/>
                </a:lnTo>
                <a:lnTo>
                  <a:pt x="178" y="634994"/>
                </a:lnTo>
                <a:lnTo>
                  <a:pt x="8516" y="704564"/>
                </a:lnTo>
                <a:lnTo>
                  <a:pt x="28362" y="770061"/>
                </a:lnTo>
                <a:lnTo>
                  <a:pt x="61749" y="830444"/>
                </a:lnTo>
                <a:lnTo>
                  <a:pt x="109496" y="880883"/>
                </a:lnTo>
                <a:lnTo>
                  <a:pt x="142197" y="903113"/>
                </a:lnTo>
                <a:lnTo>
                  <a:pt x="156322" y="906115"/>
                </a:lnTo>
                <a:lnTo>
                  <a:pt x="161088" y="905869"/>
                </a:lnTo>
                <a:lnTo>
                  <a:pt x="192410" y="879245"/>
                </a:lnTo>
                <a:lnTo>
                  <a:pt x="193815" y="869625"/>
                </a:lnTo>
                <a:lnTo>
                  <a:pt x="193570" y="864864"/>
                </a:lnTo>
                <a:lnTo>
                  <a:pt x="175598" y="837655"/>
                </a:lnTo>
                <a:lnTo>
                  <a:pt x="155244" y="823528"/>
                </a:lnTo>
                <a:lnTo>
                  <a:pt x="120951" y="787084"/>
                </a:lnTo>
                <a:lnTo>
                  <a:pt x="95914" y="741413"/>
                </a:lnTo>
                <a:lnTo>
                  <a:pt x="80270" y="689189"/>
                </a:lnTo>
                <a:lnTo>
                  <a:pt x="73489" y="631791"/>
                </a:lnTo>
                <a:lnTo>
                  <a:pt x="73355" y="602919"/>
                </a:lnTo>
                <a:lnTo>
                  <a:pt x="75322" y="573702"/>
                </a:lnTo>
                <a:lnTo>
                  <a:pt x="85159" y="516122"/>
                </a:lnTo>
                <a:lnTo>
                  <a:pt x="101618" y="464460"/>
                </a:lnTo>
                <a:lnTo>
                  <a:pt x="117995" y="430026"/>
                </a:lnTo>
                <a:lnTo>
                  <a:pt x="145392" y="383279"/>
                </a:lnTo>
                <a:lnTo>
                  <a:pt x="160494" y="358030"/>
                </a:lnTo>
                <a:lnTo>
                  <a:pt x="183273" y="316477"/>
                </a:lnTo>
                <a:lnTo>
                  <a:pt x="203416" y="266548"/>
                </a:lnTo>
                <a:lnTo>
                  <a:pt x="217347" y="196731"/>
                </a:lnTo>
                <a:lnTo>
                  <a:pt x="218812" y="160540"/>
                </a:lnTo>
                <a:lnTo>
                  <a:pt x="216627" y="124427"/>
                </a:lnTo>
                <a:lnTo>
                  <a:pt x="201356" y="54990"/>
                </a:lnTo>
                <a:lnTo>
                  <a:pt x="186262" y="17238"/>
                </a:lnTo>
                <a:lnTo>
                  <a:pt x="163221" y="776"/>
                </a:lnTo>
                <a:lnTo>
                  <a:pt x="158513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6747" y="6767240"/>
            <a:ext cx="219075" cy="906144"/>
          </a:xfrm>
          <a:custGeom>
            <a:avLst/>
            <a:gdLst/>
            <a:ahLst/>
            <a:cxnLst/>
            <a:rect l="l" t="t" r="r" b="b"/>
            <a:pathLst>
              <a:path w="219075" h="906145">
                <a:moveTo>
                  <a:pt x="158680" y="0"/>
                </a:moveTo>
                <a:lnTo>
                  <a:pt x="122394" y="19336"/>
                </a:lnTo>
                <a:lnTo>
                  <a:pt x="118189" y="33138"/>
                </a:lnTo>
                <a:lnTo>
                  <a:pt x="118507" y="42854"/>
                </a:lnTo>
                <a:lnTo>
                  <a:pt x="119591" y="47497"/>
                </a:lnTo>
                <a:lnTo>
                  <a:pt x="121600" y="51924"/>
                </a:lnTo>
                <a:lnTo>
                  <a:pt x="131884" y="78126"/>
                </a:lnTo>
                <a:lnTo>
                  <a:pt x="139312" y="105085"/>
                </a:lnTo>
                <a:lnTo>
                  <a:pt x="143886" y="132801"/>
                </a:lnTo>
                <a:lnTo>
                  <a:pt x="145604" y="161276"/>
                </a:lnTo>
                <a:lnTo>
                  <a:pt x="144459" y="189787"/>
                </a:lnTo>
                <a:lnTo>
                  <a:pt x="133564" y="244633"/>
                </a:lnTo>
                <a:lnTo>
                  <a:pt x="117121" y="285089"/>
                </a:lnTo>
                <a:lnTo>
                  <a:pt x="96451" y="322481"/>
                </a:lnTo>
                <a:lnTo>
                  <a:pt x="70948" y="364793"/>
                </a:lnTo>
                <a:lnTo>
                  <a:pt x="61135" y="381504"/>
                </a:lnTo>
                <a:lnTo>
                  <a:pt x="33706" y="436505"/>
                </a:lnTo>
                <a:lnTo>
                  <a:pt x="13897" y="498404"/>
                </a:lnTo>
                <a:lnTo>
                  <a:pt x="2276" y="566491"/>
                </a:lnTo>
                <a:lnTo>
                  <a:pt x="0" y="600918"/>
                </a:lnTo>
                <a:lnTo>
                  <a:pt x="201" y="635014"/>
                </a:lnTo>
                <a:lnTo>
                  <a:pt x="8589" y="704585"/>
                </a:lnTo>
                <a:lnTo>
                  <a:pt x="28480" y="770077"/>
                </a:lnTo>
                <a:lnTo>
                  <a:pt x="61901" y="830454"/>
                </a:lnTo>
                <a:lnTo>
                  <a:pt x="109663" y="880885"/>
                </a:lnTo>
                <a:lnTo>
                  <a:pt x="142364" y="903113"/>
                </a:lnTo>
                <a:lnTo>
                  <a:pt x="156489" y="906115"/>
                </a:lnTo>
                <a:lnTo>
                  <a:pt x="161255" y="905869"/>
                </a:lnTo>
                <a:lnTo>
                  <a:pt x="192577" y="879245"/>
                </a:lnTo>
                <a:lnTo>
                  <a:pt x="193982" y="869625"/>
                </a:lnTo>
                <a:lnTo>
                  <a:pt x="193737" y="864864"/>
                </a:lnTo>
                <a:lnTo>
                  <a:pt x="175765" y="837655"/>
                </a:lnTo>
                <a:lnTo>
                  <a:pt x="155404" y="823525"/>
                </a:lnTo>
                <a:lnTo>
                  <a:pt x="121088" y="787072"/>
                </a:lnTo>
                <a:lnTo>
                  <a:pt x="96016" y="741392"/>
                </a:lnTo>
                <a:lnTo>
                  <a:pt x="80333" y="689163"/>
                </a:lnTo>
                <a:lnTo>
                  <a:pt x="73510" y="631762"/>
                </a:lnTo>
                <a:lnTo>
                  <a:pt x="73356" y="602890"/>
                </a:lnTo>
                <a:lnTo>
                  <a:pt x="75304" y="573676"/>
                </a:lnTo>
                <a:lnTo>
                  <a:pt x="85108" y="516104"/>
                </a:lnTo>
                <a:lnTo>
                  <a:pt x="101547" y="464452"/>
                </a:lnTo>
                <a:lnTo>
                  <a:pt x="125229" y="417191"/>
                </a:lnTo>
                <a:lnTo>
                  <a:pt x="145057" y="384028"/>
                </a:lnTo>
                <a:lnTo>
                  <a:pt x="160334" y="358553"/>
                </a:lnTo>
                <a:lnTo>
                  <a:pt x="183364" y="316626"/>
                </a:lnTo>
                <a:lnTo>
                  <a:pt x="203583" y="266548"/>
                </a:lnTo>
                <a:lnTo>
                  <a:pt x="217514" y="196731"/>
                </a:lnTo>
                <a:lnTo>
                  <a:pt x="218979" y="160540"/>
                </a:lnTo>
                <a:lnTo>
                  <a:pt x="216794" y="124427"/>
                </a:lnTo>
                <a:lnTo>
                  <a:pt x="201523" y="54990"/>
                </a:lnTo>
                <a:lnTo>
                  <a:pt x="186429" y="17238"/>
                </a:lnTo>
                <a:lnTo>
                  <a:pt x="163388" y="776"/>
                </a:lnTo>
                <a:lnTo>
                  <a:pt x="158680" y="0"/>
                </a:lnTo>
                <a:close/>
              </a:path>
            </a:pathLst>
          </a:custGeom>
          <a:solidFill>
            <a:srgbClr val="04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3666807" y="7793757"/>
            <a:ext cx="4309745" cy="2285365"/>
            <a:chOff x="13666807" y="7793757"/>
            <a:chExt cx="4309745" cy="2285365"/>
          </a:xfrm>
        </p:grpSpPr>
        <p:sp>
          <p:nvSpPr>
            <p:cNvPr id="23" name="object 23"/>
            <p:cNvSpPr/>
            <p:nvPr/>
          </p:nvSpPr>
          <p:spPr>
            <a:xfrm>
              <a:off x="13956376" y="7978504"/>
              <a:ext cx="3660775" cy="1967230"/>
            </a:xfrm>
            <a:custGeom>
              <a:avLst/>
              <a:gdLst/>
              <a:ahLst/>
              <a:cxnLst/>
              <a:rect l="l" t="t" r="r" b="b"/>
              <a:pathLst>
                <a:path w="3660775" h="1967229">
                  <a:moveTo>
                    <a:pt x="3602181" y="1966737"/>
                  </a:moveTo>
                  <a:lnTo>
                    <a:pt x="43538" y="1953541"/>
                  </a:lnTo>
                  <a:lnTo>
                    <a:pt x="0" y="0"/>
                  </a:lnTo>
                  <a:lnTo>
                    <a:pt x="3660395" y="13929"/>
                  </a:lnTo>
                  <a:lnTo>
                    <a:pt x="3602181" y="1966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58559" y="99452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36656"/>
                  </a:moveTo>
                  <a:lnTo>
                    <a:pt x="0" y="36656"/>
                  </a:lnTo>
                </a:path>
              </a:pathLst>
            </a:custGeom>
            <a:ln w="7337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78852" y="9896220"/>
              <a:ext cx="3416935" cy="85725"/>
            </a:xfrm>
            <a:custGeom>
              <a:avLst/>
              <a:gdLst/>
              <a:ahLst/>
              <a:cxnLst/>
              <a:rect l="l" t="t" r="r" b="b"/>
              <a:pathLst>
                <a:path w="3416934" h="85725">
                  <a:moveTo>
                    <a:pt x="1043927" y="35534"/>
                  </a:moveTo>
                  <a:lnTo>
                    <a:pt x="1016901" y="4559"/>
                  </a:lnTo>
                  <a:lnTo>
                    <a:pt x="31978" y="0"/>
                  </a:lnTo>
                  <a:lnTo>
                    <a:pt x="27292" y="914"/>
                  </a:lnTo>
                  <a:lnTo>
                    <a:pt x="38" y="31673"/>
                  </a:lnTo>
                  <a:lnTo>
                    <a:pt x="0" y="41402"/>
                  </a:lnTo>
                  <a:lnTo>
                    <a:pt x="914" y="46075"/>
                  </a:lnTo>
                  <a:lnTo>
                    <a:pt x="31699" y="73317"/>
                  </a:lnTo>
                  <a:lnTo>
                    <a:pt x="1011948" y="76923"/>
                  </a:lnTo>
                  <a:lnTo>
                    <a:pt x="1016635" y="76009"/>
                  </a:lnTo>
                  <a:lnTo>
                    <a:pt x="1043889" y="45250"/>
                  </a:lnTo>
                  <a:lnTo>
                    <a:pt x="1043927" y="35534"/>
                  </a:lnTo>
                  <a:close/>
                </a:path>
                <a:path w="3416934" h="85725">
                  <a:moveTo>
                    <a:pt x="2230107" y="39903"/>
                  </a:moveTo>
                  <a:lnTo>
                    <a:pt x="2203081" y="8940"/>
                  </a:lnTo>
                  <a:lnTo>
                    <a:pt x="1218158" y="4381"/>
                  </a:lnTo>
                  <a:lnTo>
                    <a:pt x="1213472" y="5283"/>
                  </a:lnTo>
                  <a:lnTo>
                    <a:pt x="1186218" y="36055"/>
                  </a:lnTo>
                  <a:lnTo>
                    <a:pt x="1186180" y="45770"/>
                  </a:lnTo>
                  <a:lnTo>
                    <a:pt x="1187094" y="50457"/>
                  </a:lnTo>
                  <a:lnTo>
                    <a:pt x="1217891" y="77685"/>
                  </a:lnTo>
                  <a:lnTo>
                    <a:pt x="2198128" y="81305"/>
                  </a:lnTo>
                  <a:lnTo>
                    <a:pt x="2202815" y="80391"/>
                  </a:lnTo>
                  <a:lnTo>
                    <a:pt x="2230082" y="49631"/>
                  </a:lnTo>
                  <a:lnTo>
                    <a:pt x="2230107" y="39903"/>
                  </a:lnTo>
                  <a:close/>
                </a:path>
                <a:path w="3416934" h="85725">
                  <a:moveTo>
                    <a:pt x="3416414" y="44310"/>
                  </a:moveTo>
                  <a:lnTo>
                    <a:pt x="3389376" y="13335"/>
                  </a:lnTo>
                  <a:lnTo>
                    <a:pt x="2404453" y="8712"/>
                  </a:lnTo>
                  <a:lnTo>
                    <a:pt x="2399779" y="9626"/>
                  </a:lnTo>
                  <a:lnTo>
                    <a:pt x="2372512" y="40386"/>
                  </a:lnTo>
                  <a:lnTo>
                    <a:pt x="2372474" y="50114"/>
                  </a:lnTo>
                  <a:lnTo>
                    <a:pt x="2373388" y="54787"/>
                  </a:lnTo>
                  <a:lnTo>
                    <a:pt x="2404186" y="82029"/>
                  </a:lnTo>
                  <a:lnTo>
                    <a:pt x="3384423" y="85699"/>
                  </a:lnTo>
                  <a:lnTo>
                    <a:pt x="3389109" y="84785"/>
                  </a:lnTo>
                  <a:lnTo>
                    <a:pt x="3416376" y="54025"/>
                  </a:lnTo>
                  <a:lnTo>
                    <a:pt x="3416414" y="4431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99915" y="993204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36656"/>
                  </a:moveTo>
                  <a:lnTo>
                    <a:pt x="0" y="36656"/>
                  </a:lnTo>
                </a:path>
              </a:pathLst>
            </a:custGeom>
            <a:ln w="7337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23531" y="8119401"/>
              <a:ext cx="113664" cy="1849755"/>
            </a:xfrm>
            <a:custGeom>
              <a:avLst/>
              <a:gdLst/>
              <a:ahLst/>
              <a:cxnLst/>
              <a:rect l="l" t="t" r="r" b="b"/>
              <a:pathLst>
                <a:path w="113665" h="1849754">
                  <a:moveTo>
                    <a:pt x="91401" y="839927"/>
                  </a:moveTo>
                  <a:lnTo>
                    <a:pt x="91287" y="835063"/>
                  </a:lnTo>
                  <a:lnTo>
                    <a:pt x="73355" y="31076"/>
                  </a:lnTo>
                  <a:lnTo>
                    <a:pt x="72326" y="26428"/>
                  </a:lnTo>
                  <a:lnTo>
                    <a:pt x="40830" y="0"/>
                  </a:lnTo>
                  <a:lnTo>
                    <a:pt x="31102" y="215"/>
                  </a:lnTo>
                  <a:lnTo>
                    <a:pt x="825" y="28016"/>
                  </a:lnTo>
                  <a:lnTo>
                    <a:pt x="0" y="32715"/>
                  </a:lnTo>
                  <a:lnTo>
                    <a:pt x="18034" y="841552"/>
                  </a:lnTo>
                  <a:lnTo>
                    <a:pt x="45859" y="871816"/>
                  </a:lnTo>
                  <a:lnTo>
                    <a:pt x="50558" y="872642"/>
                  </a:lnTo>
                  <a:lnTo>
                    <a:pt x="60286" y="872426"/>
                  </a:lnTo>
                  <a:lnTo>
                    <a:pt x="90576" y="844626"/>
                  </a:lnTo>
                  <a:lnTo>
                    <a:pt x="91401" y="839927"/>
                  </a:lnTo>
                  <a:close/>
                </a:path>
                <a:path w="113665" h="1849754">
                  <a:moveTo>
                    <a:pt x="113169" y="1816696"/>
                  </a:moveTo>
                  <a:lnTo>
                    <a:pt x="113055" y="1811832"/>
                  </a:lnTo>
                  <a:lnTo>
                    <a:pt x="95084" y="1007846"/>
                  </a:lnTo>
                  <a:lnTo>
                    <a:pt x="94043" y="1003198"/>
                  </a:lnTo>
                  <a:lnTo>
                    <a:pt x="62547" y="976769"/>
                  </a:lnTo>
                  <a:lnTo>
                    <a:pt x="52819" y="976985"/>
                  </a:lnTo>
                  <a:lnTo>
                    <a:pt x="22542" y="1004785"/>
                  </a:lnTo>
                  <a:lnTo>
                    <a:pt x="21717" y="1009484"/>
                  </a:lnTo>
                  <a:lnTo>
                    <a:pt x="39801" y="1818335"/>
                  </a:lnTo>
                  <a:lnTo>
                    <a:pt x="67640" y="1848586"/>
                  </a:lnTo>
                  <a:lnTo>
                    <a:pt x="72339" y="1849412"/>
                  </a:lnTo>
                  <a:lnTo>
                    <a:pt x="82067" y="1849196"/>
                  </a:lnTo>
                  <a:lnTo>
                    <a:pt x="112344" y="1821383"/>
                  </a:lnTo>
                  <a:lnTo>
                    <a:pt x="113169" y="181669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56377" y="79785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36656"/>
                  </a:moveTo>
                  <a:lnTo>
                    <a:pt x="0" y="36656"/>
                  </a:lnTo>
                </a:path>
              </a:pathLst>
            </a:custGeom>
            <a:ln w="7337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919657" y="7941842"/>
              <a:ext cx="3512185" cy="86360"/>
            </a:xfrm>
            <a:custGeom>
              <a:avLst/>
              <a:gdLst/>
              <a:ahLst/>
              <a:cxnLst/>
              <a:rect l="l" t="t" r="r" b="b"/>
              <a:pathLst>
                <a:path w="3512184" h="86359">
                  <a:moveTo>
                    <a:pt x="1071753" y="35801"/>
                  </a:moveTo>
                  <a:lnTo>
                    <a:pt x="1044727" y="4826"/>
                  </a:lnTo>
                  <a:lnTo>
                    <a:pt x="31991" y="0"/>
                  </a:lnTo>
                  <a:lnTo>
                    <a:pt x="27305" y="901"/>
                  </a:lnTo>
                  <a:lnTo>
                    <a:pt x="38" y="31661"/>
                  </a:lnTo>
                  <a:lnTo>
                    <a:pt x="0" y="41389"/>
                  </a:lnTo>
                  <a:lnTo>
                    <a:pt x="914" y="46062"/>
                  </a:lnTo>
                  <a:lnTo>
                    <a:pt x="31711" y="73304"/>
                  </a:lnTo>
                  <a:lnTo>
                    <a:pt x="1039761" y="77190"/>
                  </a:lnTo>
                  <a:lnTo>
                    <a:pt x="1044448" y="76288"/>
                  </a:lnTo>
                  <a:lnTo>
                    <a:pt x="1071714" y="45529"/>
                  </a:lnTo>
                  <a:lnTo>
                    <a:pt x="1071753" y="35801"/>
                  </a:lnTo>
                  <a:close/>
                </a:path>
                <a:path w="3512184" h="86359">
                  <a:moveTo>
                    <a:pt x="2291804" y="40271"/>
                  </a:moveTo>
                  <a:lnTo>
                    <a:pt x="2264765" y="9309"/>
                  </a:lnTo>
                  <a:lnTo>
                    <a:pt x="1252029" y="4635"/>
                  </a:lnTo>
                  <a:lnTo>
                    <a:pt x="1247355" y="5549"/>
                  </a:lnTo>
                  <a:lnTo>
                    <a:pt x="1220089" y="36322"/>
                  </a:lnTo>
                  <a:lnTo>
                    <a:pt x="1220050" y="46037"/>
                  </a:lnTo>
                  <a:lnTo>
                    <a:pt x="1220965" y="50723"/>
                  </a:lnTo>
                  <a:lnTo>
                    <a:pt x="1251762" y="77952"/>
                  </a:lnTo>
                  <a:lnTo>
                    <a:pt x="2259825" y="81673"/>
                  </a:lnTo>
                  <a:lnTo>
                    <a:pt x="2264499" y="80759"/>
                  </a:lnTo>
                  <a:lnTo>
                    <a:pt x="2291765" y="49987"/>
                  </a:lnTo>
                  <a:lnTo>
                    <a:pt x="2291804" y="40271"/>
                  </a:lnTo>
                  <a:close/>
                </a:path>
                <a:path w="3512184" h="86359">
                  <a:moveTo>
                    <a:pt x="3511981" y="44767"/>
                  </a:moveTo>
                  <a:lnTo>
                    <a:pt x="3484943" y="13804"/>
                  </a:lnTo>
                  <a:lnTo>
                    <a:pt x="2472207" y="9144"/>
                  </a:lnTo>
                  <a:lnTo>
                    <a:pt x="2467533" y="10045"/>
                  </a:lnTo>
                  <a:lnTo>
                    <a:pt x="2440267" y="40817"/>
                  </a:lnTo>
                  <a:lnTo>
                    <a:pt x="2440241" y="50533"/>
                  </a:lnTo>
                  <a:lnTo>
                    <a:pt x="2441156" y="55219"/>
                  </a:lnTo>
                  <a:lnTo>
                    <a:pt x="2471940" y="82448"/>
                  </a:lnTo>
                  <a:lnTo>
                    <a:pt x="3480003" y="86169"/>
                  </a:lnTo>
                  <a:lnTo>
                    <a:pt x="3484689" y="85255"/>
                  </a:lnTo>
                  <a:lnTo>
                    <a:pt x="3511943" y="54495"/>
                  </a:lnTo>
                  <a:lnTo>
                    <a:pt x="3511981" y="44767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16773" y="79924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-36656"/>
                  </a:moveTo>
                  <a:lnTo>
                    <a:pt x="0" y="36656"/>
                  </a:lnTo>
                </a:path>
              </a:pathLst>
            </a:custGeom>
            <a:ln w="73379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526940" y="7955660"/>
              <a:ext cx="127000" cy="1849120"/>
            </a:xfrm>
            <a:custGeom>
              <a:avLst/>
              <a:gdLst/>
              <a:ahLst/>
              <a:cxnLst/>
              <a:rect l="l" t="t" r="r" b="b"/>
              <a:pathLst>
                <a:path w="127000" h="1849120">
                  <a:moveTo>
                    <a:pt x="97536" y="1009294"/>
                  </a:moveTo>
                  <a:lnTo>
                    <a:pt x="71323" y="977633"/>
                  </a:lnTo>
                  <a:lnTo>
                    <a:pt x="56946" y="976274"/>
                  </a:lnTo>
                  <a:lnTo>
                    <a:pt x="52247" y="977074"/>
                  </a:lnTo>
                  <a:lnTo>
                    <a:pt x="24193" y="1007110"/>
                  </a:lnTo>
                  <a:lnTo>
                    <a:pt x="0" y="1815795"/>
                  </a:lnTo>
                  <a:lnTo>
                    <a:pt x="800" y="1820494"/>
                  </a:lnTo>
                  <a:lnTo>
                    <a:pt x="30861" y="1848523"/>
                  </a:lnTo>
                  <a:lnTo>
                    <a:pt x="40589" y="1848815"/>
                  </a:lnTo>
                  <a:lnTo>
                    <a:pt x="45300" y="1848027"/>
                  </a:lnTo>
                  <a:lnTo>
                    <a:pt x="73355" y="1817979"/>
                  </a:lnTo>
                  <a:lnTo>
                    <a:pt x="97536" y="1009294"/>
                  </a:lnTo>
                  <a:close/>
                </a:path>
                <a:path w="127000" h="1849120">
                  <a:moveTo>
                    <a:pt x="126644" y="33007"/>
                  </a:moveTo>
                  <a:lnTo>
                    <a:pt x="100431" y="1358"/>
                  </a:lnTo>
                  <a:lnTo>
                    <a:pt x="86055" y="0"/>
                  </a:lnTo>
                  <a:lnTo>
                    <a:pt x="81343" y="787"/>
                  </a:lnTo>
                  <a:lnTo>
                    <a:pt x="53301" y="30835"/>
                  </a:lnTo>
                  <a:lnTo>
                    <a:pt x="29324" y="839533"/>
                  </a:lnTo>
                  <a:lnTo>
                    <a:pt x="30111" y="844232"/>
                  </a:lnTo>
                  <a:lnTo>
                    <a:pt x="60185" y="872248"/>
                  </a:lnTo>
                  <a:lnTo>
                    <a:pt x="69913" y="872540"/>
                  </a:lnTo>
                  <a:lnTo>
                    <a:pt x="74625" y="871753"/>
                  </a:lnTo>
                  <a:lnTo>
                    <a:pt x="102666" y="841705"/>
                  </a:lnTo>
                  <a:lnTo>
                    <a:pt x="126644" y="33007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18789" y="8054016"/>
              <a:ext cx="3335654" cy="1763395"/>
            </a:xfrm>
            <a:custGeom>
              <a:avLst/>
              <a:gdLst/>
              <a:ahLst/>
              <a:cxnLst/>
              <a:rect l="l" t="t" r="r" b="b"/>
              <a:pathLst>
                <a:path w="3335655" h="1763395">
                  <a:moveTo>
                    <a:pt x="3236509" y="1763172"/>
                  </a:moveTo>
                  <a:lnTo>
                    <a:pt x="85364" y="1751442"/>
                  </a:lnTo>
                  <a:lnTo>
                    <a:pt x="0" y="0"/>
                  </a:lnTo>
                  <a:lnTo>
                    <a:pt x="3335081" y="12463"/>
                  </a:lnTo>
                  <a:lnTo>
                    <a:pt x="3236509" y="1763171"/>
                  </a:lnTo>
                  <a:close/>
                </a:path>
              </a:pathLst>
            </a:custGeom>
            <a:solidFill>
              <a:srgbClr val="FA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470276" y="7980460"/>
              <a:ext cx="2632710" cy="1963420"/>
            </a:xfrm>
            <a:custGeom>
              <a:avLst/>
              <a:gdLst/>
              <a:ahLst/>
              <a:cxnLst/>
              <a:rect l="l" t="t" r="r" b="b"/>
              <a:pathLst>
                <a:path w="2632709" h="1963420">
                  <a:moveTo>
                    <a:pt x="2588571" y="1963071"/>
                  </a:moveTo>
                  <a:lnTo>
                    <a:pt x="29351" y="1953541"/>
                  </a:lnTo>
                  <a:lnTo>
                    <a:pt x="0" y="0"/>
                  </a:lnTo>
                  <a:lnTo>
                    <a:pt x="2632598" y="9775"/>
                  </a:lnTo>
                  <a:lnTo>
                    <a:pt x="2588571" y="1963071"/>
                  </a:lnTo>
                  <a:close/>
                </a:path>
                <a:path w="2632709" h="1963420">
                  <a:moveTo>
                    <a:pt x="1918130" y="1960383"/>
                  </a:moveTo>
                  <a:lnTo>
                    <a:pt x="699792" y="1955984"/>
                  </a:lnTo>
                  <a:lnTo>
                    <a:pt x="689763" y="2688"/>
                  </a:lnTo>
                  <a:lnTo>
                    <a:pt x="1942834" y="7331"/>
                  </a:lnTo>
                  <a:lnTo>
                    <a:pt x="1918130" y="1960383"/>
                  </a:lnTo>
                  <a:close/>
                </a:path>
              </a:pathLst>
            </a:custGeom>
            <a:ln w="73345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769505" y="7830412"/>
              <a:ext cx="4027170" cy="320675"/>
            </a:xfrm>
            <a:custGeom>
              <a:avLst/>
              <a:gdLst/>
              <a:ahLst/>
              <a:cxnLst/>
              <a:rect l="l" t="t" r="r" b="b"/>
              <a:pathLst>
                <a:path w="4027169" h="320675">
                  <a:moveTo>
                    <a:pt x="3882000" y="320376"/>
                  </a:moveTo>
                  <a:lnTo>
                    <a:pt x="145045" y="320376"/>
                  </a:lnTo>
                  <a:lnTo>
                    <a:pt x="99341" y="312979"/>
                  </a:lnTo>
                  <a:lnTo>
                    <a:pt x="59542" y="292396"/>
                  </a:lnTo>
                  <a:lnTo>
                    <a:pt x="28091" y="261046"/>
                  </a:lnTo>
                  <a:lnTo>
                    <a:pt x="7429" y="221343"/>
                  </a:lnTo>
                  <a:lnTo>
                    <a:pt x="0" y="175706"/>
                  </a:lnTo>
                  <a:lnTo>
                    <a:pt x="0" y="144670"/>
                  </a:lnTo>
                  <a:lnTo>
                    <a:pt x="7429" y="99126"/>
                  </a:lnTo>
                  <a:lnTo>
                    <a:pt x="28091" y="59435"/>
                  </a:lnTo>
                  <a:lnTo>
                    <a:pt x="59542" y="28050"/>
                  </a:lnTo>
                  <a:lnTo>
                    <a:pt x="99341" y="7421"/>
                  </a:lnTo>
                  <a:lnTo>
                    <a:pt x="145045" y="0"/>
                  </a:lnTo>
                  <a:lnTo>
                    <a:pt x="3882000" y="0"/>
                  </a:lnTo>
                  <a:lnTo>
                    <a:pt x="3927585" y="7421"/>
                  </a:lnTo>
                  <a:lnTo>
                    <a:pt x="3967311" y="28050"/>
                  </a:lnTo>
                  <a:lnTo>
                    <a:pt x="3998726" y="59435"/>
                  </a:lnTo>
                  <a:lnTo>
                    <a:pt x="4019374" y="99126"/>
                  </a:lnTo>
                  <a:lnTo>
                    <a:pt x="4026802" y="144670"/>
                  </a:lnTo>
                  <a:lnTo>
                    <a:pt x="4026802" y="175706"/>
                  </a:lnTo>
                  <a:lnTo>
                    <a:pt x="4019374" y="221343"/>
                  </a:lnTo>
                  <a:lnTo>
                    <a:pt x="3998726" y="261046"/>
                  </a:lnTo>
                  <a:lnTo>
                    <a:pt x="3967311" y="292396"/>
                  </a:lnTo>
                  <a:lnTo>
                    <a:pt x="3927585" y="312979"/>
                  </a:lnTo>
                  <a:lnTo>
                    <a:pt x="3882000" y="3203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32815" y="7793757"/>
              <a:ext cx="4100195" cy="393700"/>
            </a:xfrm>
            <a:custGeom>
              <a:avLst/>
              <a:gdLst/>
              <a:ahLst/>
              <a:cxnLst/>
              <a:rect l="l" t="t" r="r" b="b"/>
              <a:pathLst>
                <a:path w="4100194" h="393700">
                  <a:moveTo>
                    <a:pt x="2511353" y="320376"/>
                  </a:moveTo>
                  <a:lnTo>
                    <a:pt x="1355030" y="320377"/>
                  </a:lnTo>
                  <a:lnTo>
                    <a:pt x="1324136" y="347497"/>
                  </a:lnTo>
                  <a:lnTo>
                    <a:pt x="1323205" y="352172"/>
                  </a:lnTo>
                  <a:lnTo>
                    <a:pt x="1323205" y="361894"/>
                  </a:lnTo>
                  <a:lnTo>
                    <a:pt x="1350349" y="392759"/>
                  </a:lnTo>
                  <a:lnTo>
                    <a:pt x="1355030" y="393689"/>
                  </a:lnTo>
                  <a:lnTo>
                    <a:pt x="2516218" y="393689"/>
                  </a:lnTo>
                  <a:lnTo>
                    <a:pt x="2547111" y="366570"/>
                  </a:lnTo>
                  <a:lnTo>
                    <a:pt x="2548042" y="361894"/>
                  </a:lnTo>
                  <a:lnTo>
                    <a:pt x="2548042" y="352172"/>
                  </a:lnTo>
                  <a:lnTo>
                    <a:pt x="2520897" y="321307"/>
                  </a:lnTo>
                  <a:lnTo>
                    <a:pt x="2511353" y="320376"/>
                  </a:lnTo>
                  <a:close/>
                </a:path>
                <a:path w="4100194" h="393700">
                  <a:moveTo>
                    <a:pt x="41554" y="173711"/>
                  </a:moveTo>
                  <a:lnTo>
                    <a:pt x="31824" y="173711"/>
                  </a:lnTo>
                  <a:lnTo>
                    <a:pt x="27143" y="174642"/>
                  </a:lnTo>
                  <a:lnTo>
                    <a:pt x="0" y="205507"/>
                  </a:lnTo>
                  <a:lnTo>
                    <a:pt x="0" y="212362"/>
                  </a:lnTo>
                  <a:lnTo>
                    <a:pt x="13349" y="281870"/>
                  </a:lnTo>
                  <a:lnTo>
                    <a:pt x="53397" y="340522"/>
                  </a:lnTo>
                  <a:lnTo>
                    <a:pt x="112151" y="380397"/>
                  </a:lnTo>
                  <a:lnTo>
                    <a:pt x="181736" y="393689"/>
                  </a:lnTo>
                  <a:lnTo>
                    <a:pt x="1108881" y="393689"/>
                  </a:lnTo>
                  <a:lnTo>
                    <a:pt x="1139774" y="366570"/>
                  </a:lnTo>
                  <a:lnTo>
                    <a:pt x="1140705" y="361894"/>
                  </a:lnTo>
                  <a:lnTo>
                    <a:pt x="1140705" y="352172"/>
                  </a:lnTo>
                  <a:lnTo>
                    <a:pt x="1113561" y="321307"/>
                  </a:lnTo>
                  <a:lnTo>
                    <a:pt x="181736" y="320376"/>
                  </a:lnTo>
                  <a:lnTo>
                    <a:pt x="160208" y="318392"/>
                  </a:lnTo>
                  <a:lnTo>
                    <a:pt x="121952" y="302515"/>
                  </a:lnTo>
                  <a:lnTo>
                    <a:pt x="91292" y="271953"/>
                  </a:lnTo>
                  <a:lnTo>
                    <a:pt x="75369" y="233823"/>
                  </a:lnTo>
                  <a:lnTo>
                    <a:pt x="73379" y="205507"/>
                  </a:lnTo>
                  <a:lnTo>
                    <a:pt x="72448" y="200831"/>
                  </a:lnTo>
                  <a:lnTo>
                    <a:pt x="46234" y="174642"/>
                  </a:lnTo>
                  <a:lnTo>
                    <a:pt x="41554" y="173711"/>
                  </a:lnTo>
                  <a:close/>
                </a:path>
                <a:path w="4100194" h="393700">
                  <a:moveTo>
                    <a:pt x="1337742" y="0"/>
                  </a:moveTo>
                  <a:lnTo>
                    <a:pt x="176547" y="1"/>
                  </a:lnTo>
                  <a:lnTo>
                    <a:pt x="145654" y="27120"/>
                  </a:lnTo>
                  <a:lnTo>
                    <a:pt x="144723" y="41518"/>
                  </a:lnTo>
                  <a:lnTo>
                    <a:pt x="145654" y="46194"/>
                  </a:lnTo>
                  <a:lnTo>
                    <a:pt x="176547" y="73313"/>
                  </a:lnTo>
                  <a:lnTo>
                    <a:pt x="1337742" y="73313"/>
                  </a:lnTo>
                  <a:lnTo>
                    <a:pt x="1368636" y="46193"/>
                  </a:lnTo>
                  <a:lnTo>
                    <a:pt x="1369567" y="31796"/>
                  </a:lnTo>
                  <a:lnTo>
                    <a:pt x="1368636" y="27120"/>
                  </a:lnTo>
                  <a:lnTo>
                    <a:pt x="1337742" y="0"/>
                  </a:lnTo>
                  <a:close/>
                </a:path>
                <a:path w="4100194" h="393700">
                  <a:moveTo>
                    <a:pt x="2745080" y="0"/>
                  </a:moveTo>
                  <a:lnTo>
                    <a:pt x="1583891" y="0"/>
                  </a:lnTo>
                  <a:lnTo>
                    <a:pt x="1579211" y="930"/>
                  </a:lnTo>
                  <a:lnTo>
                    <a:pt x="1552067" y="31796"/>
                  </a:lnTo>
                  <a:lnTo>
                    <a:pt x="1552067" y="41518"/>
                  </a:lnTo>
                  <a:lnTo>
                    <a:pt x="1579211" y="72383"/>
                  </a:lnTo>
                  <a:lnTo>
                    <a:pt x="1583891" y="73313"/>
                  </a:lnTo>
                  <a:lnTo>
                    <a:pt x="2745080" y="73313"/>
                  </a:lnTo>
                  <a:lnTo>
                    <a:pt x="2775972" y="46193"/>
                  </a:lnTo>
                  <a:lnTo>
                    <a:pt x="2776904" y="41518"/>
                  </a:lnTo>
                  <a:lnTo>
                    <a:pt x="2776904" y="31796"/>
                  </a:lnTo>
                  <a:lnTo>
                    <a:pt x="2749760" y="930"/>
                  </a:lnTo>
                  <a:lnTo>
                    <a:pt x="2745080" y="0"/>
                  </a:lnTo>
                  <a:close/>
                </a:path>
                <a:path w="4100194" h="393700">
                  <a:moveTo>
                    <a:pt x="3918690" y="0"/>
                  </a:moveTo>
                  <a:lnTo>
                    <a:pt x="2991228" y="0"/>
                  </a:lnTo>
                  <a:lnTo>
                    <a:pt x="2960335" y="27120"/>
                  </a:lnTo>
                  <a:lnTo>
                    <a:pt x="2959404" y="31796"/>
                  </a:lnTo>
                  <a:lnTo>
                    <a:pt x="2959404" y="41518"/>
                  </a:lnTo>
                  <a:lnTo>
                    <a:pt x="2986548" y="72383"/>
                  </a:lnTo>
                  <a:lnTo>
                    <a:pt x="2991228" y="73313"/>
                  </a:lnTo>
                  <a:lnTo>
                    <a:pt x="3918690" y="73313"/>
                  </a:lnTo>
                  <a:lnTo>
                    <a:pt x="3940116" y="75301"/>
                  </a:lnTo>
                  <a:lnTo>
                    <a:pt x="3978250" y="91209"/>
                  </a:lnTo>
                  <a:lnTo>
                    <a:pt x="4008890" y="121821"/>
                  </a:lnTo>
                  <a:lnTo>
                    <a:pt x="4024812" y="159920"/>
                  </a:lnTo>
                  <a:lnTo>
                    <a:pt x="4026802" y="181325"/>
                  </a:lnTo>
                  <a:lnTo>
                    <a:pt x="4026802" y="188135"/>
                  </a:lnTo>
                  <a:lnTo>
                    <a:pt x="4027732" y="192812"/>
                  </a:lnTo>
                  <a:lnTo>
                    <a:pt x="4058625" y="219931"/>
                  </a:lnTo>
                  <a:lnTo>
                    <a:pt x="4068357" y="219931"/>
                  </a:lnTo>
                  <a:lnTo>
                    <a:pt x="4099249" y="192812"/>
                  </a:lnTo>
                  <a:lnTo>
                    <a:pt x="4100181" y="181325"/>
                  </a:lnTo>
                  <a:lnTo>
                    <a:pt x="4096848" y="145292"/>
                  </a:lnTo>
                  <a:lnTo>
                    <a:pt x="4070174" y="81266"/>
                  </a:lnTo>
                  <a:lnTo>
                    <a:pt x="4018834" y="29974"/>
                  </a:lnTo>
                  <a:lnTo>
                    <a:pt x="3954757" y="3330"/>
                  </a:lnTo>
                  <a:lnTo>
                    <a:pt x="3918690" y="0"/>
                  </a:lnTo>
                  <a:close/>
                </a:path>
                <a:path w="4100194" h="393700">
                  <a:moveTo>
                    <a:pt x="3918895" y="320376"/>
                  </a:moveTo>
                  <a:lnTo>
                    <a:pt x="2762367" y="320377"/>
                  </a:lnTo>
                  <a:lnTo>
                    <a:pt x="2731473" y="347497"/>
                  </a:lnTo>
                  <a:lnTo>
                    <a:pt x="2730543" y="352172"/>
                  </a:lnTo>
                  <a:lnTo>
                    <a:pt x="2730543" y="361894"/>
                  </a:lnTo>
                  <a:lnTo>
                    <a:pt x="2757686" y="392759"/>
                  </a:lnTo>
                  <a:lnTo>
                    <a:pt x="2762367" y="393689"/>
                  </a:lnTo>
                  <a:lnTo>
                    <a:pt x="3923760" y="393689"/>
                  </a:lnTo>
                  <a:lnTo>
                    <a:pt x="3954653" y="366570"/>
                  </a:lnTo>
                  <a:lnTo>
                    <a:pt x="3955584" y="361894"/>
                  </a:lnTo>
                  <a:lnTo>
                    <a:pt x="3955584" y="352172"/>
                  </a:lnTo>
                  <a:lnTo>
                    <a:pt x="3928439" y="321307"/>
                  </a:lnTo>
                  <a:lnTo>
                    <a:pt x="3918895" y="32037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03464" y="9809858"/>
              <a:ext cx="4150995" cy="232410"/>
            </a:xfrm>
            <a:custGeom>
              <a:avLst/>
              <a:gdLst/>
              <a:ahLst/>
              <a:cxnLst/>
              <a:rect l="l" t="t" r="r" b="b"/>
              <a:pathLst>
                <a:path w="4150994" h="232409">
                  <a:moveTo>
                    <a:pt x="4034628" y="232157"/>
                  </a:moveTo>
                  <a:lnTo>
                    <a:pt x="116183" y="232157"/>
                  </a:lnTo>
                  <a:lnTo>
                    <a:pt x="71097" y="222989"/>
                  </a:lnTo>
                  <a:lnTo>
                    <a:pt x="34151" y="198035"/>
                  </a:lnTo>
                  <a:lnTo>
                    <a:pt x="9176" y="161123"/>
                  </a:lnTo>
                  <a:lnTo>
                    <a:pt x="0" y="116078"/>
                  </a:lnTo>
                  <a:lnTo>
                    <a:pt x="9176" y="71033"/>
                  </a:lnTo>
                  <a:lnTo>
                    <a:pt x="34151" y="34121"/>
                  </a:lnTo>
                  <a:lnTo>
                    <a:pt x="71097" y="9167"/>
                  </a:lnTo>
                  <a:lnTo>
                    <a:pt x="116183" y="0"/>
                  </a:lnTo>
                  <a:lnTo>
                    <a:pt x="4034628" y="0"/>
                  </a:lnTo>
                  <a:lnTo>
                    <a:pt x="4079714" y="9167"/>
                  </a:lnTo>
                  <a:lnTo>
                    <a:pt x="4116660" y="34121"/>
                  </a:lnTo>
                  <a:lnTo>
                    <a:pt x="4141636" y="71033"/>
                  </a:lnTo>
                  <a:lnTo>
                    <a:pt x="4150812" y="116078"/>
                  </a:lnTo>
                  <a:lnTo>
                    <a:pt x="4141636" y="161123"/>
                  </a:lnTo>
                  <a:lnTo>
                    <a:pt x="4116660" y="198035"/>
                  </a:lnTo>
                  <a:lnTo>
                    <a:pt x="4079714" y="222989"/>
                  </a:lnTo>
                  <a:lnTo>
                    <a:pt x="4034628" y="232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03464" y="9809858"/>
              <a:ext cx="4150995" cy="232410"/>
            </a:xfrm>
            <a:custGeom>
              <a:avLst/>
              <a:gdLst/>
              <a:ahLst/>
              <a:cxnLst/>
              <a:rect l="l" t="t" r="r" b="b"/>
              <a:pathLst>
                <a:path w="4150994" h="232409">
                  <a:moveTo>
                    <a:pt x="4034629" y="232157"/>
                  </a:moveTo>
                  <a:lnTo>
                    <a:pt x="116183" y="232157"/>
                  </a:lnTo>
                  <a:lnTo>
                    <a:pt x="71097" y="222989"/>
                  </a:lnTo>
                  <a:lnTo>
                    <a:pt x="34151" y="198036"/>
                  </a:lnTo>
                  <a:lnTo>
                    <a:pt x="9176" y="161123"/>
                  </a:lnTo>
                  <a:lnTo>
                    <a:pt x="0" y="116078"/>
                  </a:lnTo>
                  <a:lnTo>
                    <a:pt x="9176" y="71033"/>
                  </a:lnTo>
                  <a:lnTo>
                    <a:pt x="34151" y="34121"/>
                  </a:lnTo>
                  <a:lnTo>
                    <a:pt x="71097" y="9167"/>
                  </a:lnTo>
                  <a:lnTo>
                    <a:pt x="116183" y="0"/>
                  </a:lnTo>
                  <a:lnTo>
                    <a:pt x="4034629" y="0"/>
                  </a:lnTo>
                  <a:lnTo>
                    <a:pt x="4079715" y="9167"/>
                  </a:lnTo>
                  <a:lnTo>
                    <a:pt x="4116661" y="34121"/>
                  </a:lnTo>
                  <a:lnTo>
                    <a:pt x="4141636" y="71033"/>
                  </a:lnTo>
                  <a:lnTo>
                    <a:pt x="4150813" y="116078"/>
                  </a:lnTo>
                  <a:lnTo>
                    <a:pt x="4141636" y="161123"/>
                  </a:lnTo>
                  <a:lnTo>
                    <a:pt x="4116661" y="198036"/>
                  </a:lnTo>
                  <a:lnTo>
                    <a:pt x="4079715" y="222989"/>
                  </a:lnTo>
                  <a:lnTo>
                    <a:pt x="4034629" y="232157"/>
                  </a:lnTo>
                  <a:close/>
                </a:path>
              </a:pathLst>
            </a:custGeom>
            <a:ln w="73312">
              <a:solidFill>
                <a:srgbClr val="04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04709" y="9258299"/>
              <a:ext cx="1571624" cy="7334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88105" y="9072801"/>
              <a:ext cx="915206" cy="37084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266302" y="1139028"/>
            <a:ext cx="8916035" cy="7585709"/>
          </a:xfrm>
          <a:prstGeom prst="rect">
            <a:avLst/>
          </a:prstGeom>
        </p:spPr>
        <p:txBody>
          <a:bodyPr vert="horz" wrap="square" lIns="0" tIns="518795" rIns="0" bIns="0" rtlCol="0">
            <a:spAutoFit/>
          </a:bodyPr>
          <a:lstStyle/>
          <a:p>
            <a:pPr marL="1115060">
              <a:lnSpc>
                <a:spcPct val="100000"/>
              </a:lnSpc>
              <a:spcBef>
                <a:spcPts val="4085"/>
              </a:spcBef>
            </a:pPr>
            <a:r>
              <a:rPr sz="13700" spc="-254" dirty="0">
                <a:solidFill>
                  <a:srgbClr val="040404"/>
                </a:solidFill>
                <a:latin typeface="Trebuchet MS"/>
                <a:cs typeface="Trebuchet MS"/>
              </a:rPr>
              <a:t>formula[I]</a:t>
            </a:r>
            <a:endParaRPr sz="13700" dirty="0">
              <a:latin typeface="Trebuchet MS"/>
              <a:cs typeface="Trebuchet MS"/>
            </a:endParaRPr>
          </a:p>
          <a:p>
            <a:pPr algn="ctr">
              <a:lnSpc>
                <a:spcPts val="6434"/>
              </a:lnSpc>
              <a:spcBef>
                <a:spcPts val="1630"/>
              </a:spcBef>
            </a:pPr>
            <a:r>
              <a:rPr sz="5600" spc="-5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乳</a:t>
            </a:r>
            <a:r>
              <a:rPr sz="5600" spc="-16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....1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檸</a:t>
            </a:r>
            <a:r>
              <a:rPr sz="5600" spc="-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檬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....4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6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迷</a:t>
            </a:r>
            <a:r>
              <a:rPr sz="5600" spc="-7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迭</a:t>
            </a:r>
            <a:r>
              <a:rPr sz="5600" spc="-16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香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....1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10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羅</a:t>
            </a:r>
            <a:r>
              <a:rPr sz="5600" spc="-1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馬</a:t>
            </a:r>
            <a:r>
              <a:rPr sz="5600" spc="-7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洋</a:t>
            </a:r>
            <a:r>
              <a:rPr sz="5600" spc="-11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甘</a:t>
            </a:r>
            <a:r>
              <a:rPr sz="5600" spc="-1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菊</a:t>
            </a:r>
            <a:r>
              <a:rPr sz="56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4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....1</a:t>
            </a:r>
            <a:r>
              <a:rPr sz="5600" spc="-2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滴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150"/>
              </a:lnSpc>
            </a:pPr>
            <a:r>
              <a:rPr sz="5600" spc="-1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+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6434"/>
              </a:lnSpc>
            </a:pPr>
            <a:r>
              <a:rPr sz="5600" spc="-13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基</a:t>
            </a:r>
            <a:r>
              <a:rPr sz="5600" spc="-13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底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sz="5600" spc="1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甜</a:t>
            </a:r>
            <a:r>
              <a:rPr sz="5600" spc="-16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杏</a:t>
            </a:r>
            <a:r>
              <a:rPr sz="5600" spc="-4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仁</a:t>
            </a:r>
            <a:r>
              <a:rPr sz="56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5600" spc="-1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....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</a:t>
            </a:r>
            <a:r>
              <a:rPr sz="56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0</a:t>
            </a:r>
            <a:r>
              <a:rPr sz="5600" spc="4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m</a:t>
            </a:r>
            <a:r>
              <a:rPr sz="5600" spc="-13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l</a:t>
            </a:r>
            <a:r>
              <a:rPr sz="5600" spc="-15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濃</a:t>
            </a:r>
            <a:r>
              <a:rPr sz="5600" spc="-1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</a:t>
            </a:r>
            <a:r>
              <a:rPr sz="5600" spc="-1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.</a:t>
            </a:r>
            <a:r>
              <a:rPr sz="56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7</a:t>
            </a:r>
            <a:r>
              <a:rPr sz="5600" spc="6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%</a:t>
            </a:r>
            <a:endParaRPr sz="5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12707"/>
            <a:ext cx="7521575" cy="4274820"/>
          </a:xfrm>
          <a:custGeom>
            <a:avLst/>
            <a:gdLst/>
            <a:ahLst/>
            <a:cxnLst/>
            <a:rect l="l" t="t" r="r" b="b"/>
            <a:pathLst>
              <a:path w="7521575" h="4274820">
                <a:moveTo>
                  <a:pt x="2454458" y="294823"/>
                </a:moveTo>
                <a:lnTo>
                  <a:pt x="2493083" y="265639"/>
                </a:lnTo>
                <a:lnTo>
                  <a:pt x="2532487" y="237106"/>
                </a:lnTo>
                <a:lnTo>
                  <a:pt x="2572625" y="209391"/>
                </a:lnTo>
                <a:lnTo>
                  <a:pt x="2613447" y="182662"/>
                </a:lnTo>
                <a:lnTo>
                  <a:pt x="2654906" y="157087"/>
                </a:lnTo>
                <a:lnTo>
                  <a:pt x="2696954" y="132835"/>
                </a:lnTo>
                <a:lnTo>
                  <a:pt x="2739543" y="110073"/>
                </a:lnTo>
                <a:lnTo>
                  <a:pt x="2782626" y="88969"/>
                </a:lnTo>
                <a:lnTo>
                  <a:pt x="2826154" y="69691"/>
                </a:lnTo>
                <a:lnTo>
                  <a:pt x="2870079" y="52408"/>
                </a:lnTo>
                <a:lnTo>
                  <a:pt x="2914354" y="37287"/>
                </a:lnTo>
                <a:lnTo>
                  <a:pt x="2958931" y="24497"/>
                </a:lnTo>
                <a:lnTo>
                  <a:pt x="3003762" y="14205"/>
                </a:lnTo>
                <a:lnTo>
                  <a:pt x="3048799" y="6579"/>
                </a:lnTo>
                <a:lnTo>
                  <a:pt x="3093994" y="1788"/>
                </a:lnTo>
                <a:lnTo>
                  <a:pt x="3139300" y="0"/>
                </a:lnTo>
                <a:lnTo>
                  <a:pt x="3184668" y="1381"/>
                </a:lnTo>
                <a:lnTo>
                  <a:pt x="3230051" y="6102"/>
                </a:lnTo>
                <a:lnTo>
                  <a:pt x="3275400" y="14329"/>
                </a:lnTo>
                <a:lnTo>
                  <a:pt x="3320668" y="26231"/>
                </a:lnTo>
                <a:lnTo>
                  <a:pt x="3363624" y="41097"/>
                </a:lnTo>
                <a:lnTo>
                  <a:pt x="3405693" y="58944"/>
                </a:lnTo>
                <a:lnTo>
                  <a:pt x="3446959" y="79416"/>
                </a:lnTo>
                <a:lnTo>
                  <a:pt x="3487507" y="102157"/>
                </a:lnTo>
                <a:lnTo>
                  <a:pt x="3527422" y="126810"/>
                </a:lnTo>
                <a:lnTo>
                  <a:pt x="3566788" y="153019"/>
                </a:lnTo>
                <a:lnTo>
                  <a:pt x="3605690" y="180428"/>
                </a:lnTo>
                <a:lnTo>
                  <a:pt x="3644212" y="208681"/>
                </a:lnTo>
                <a:lnTo>
                  <a:pt x="3682438" y="237422"/>
                </a:lnTo>
                <a:lnTo>
                  <a:pt x="3720454" y="266293"/>
                </a:lnTo>
                <a:lnTo>
                  <a:pt x="3758343" y="294940"/>
                </a:lnTo>
                <a:lnTo>
                  <a:pt x="3796190" y="323005"/>
                </a:lnTo>
                <a:lnTo>
                  <a:pt x="3834081" y="350133"/>
                </a:lnTo>
                <a:lnTo>
                  <a:pt x="3872098" y="375968"/>
                </a:lnTo>
                <a:lnTo>
                  <a:pt x="3910328" y="400152"/>
                </a:lnTo>
                <a:lnTo>
                  <a:pt x="3948854" y="422330"/>
                </a:lnTo>
                <a:lnTo>
                  <a:pt x="3987761" y="442146"/>
                </a:lnTo>
                <a:lnTo>
                  <a:pt x="4027133" y="459243"/>
                </a:lnTo>
                <a:lnTo>
                  <a:pt x="4067055" y="473266"/>
                </a:lnTo>
                <a:lnTo>
                  <a:pt x="4107611" y="483857"/>
                </a:lnTo>
                <a:lnTo>
                  <a:pt x="4148887" y="490662"/>
                </a:lnTo>
                <a:lnTo>
                  <a:pt x="4190966" y="493322"/>
                </a:lnTo>
                <a:lnTo>
                  <a:pt x="4233933" y="491483"/>
                </a:lnTo>
                <a:lnTo>
                  <a:pt x="4277873" y="484788"/>
                </a:lnTo>
                <a:lnTo>
                  <a:pt x="4324264" y="472534"/>
                </a:lnTo>
                <a:lnTo>
                  <a:pt x="4370216" y="456812"/>
                </a:lnTo>
                <a:lnTo>
                  <a:pt x="4415915" y="440072"/>
                </a:lnTo>
                <a:lnTo>
                  <a:pt x="4461546" y="424764"/>
                </a:lnTo>
                <a:lnTo>
                  <a:pt x="4507295" y="413340"/>
                </a:lnTo>
                <a:lnTo>
                  <a:pt x="4553346" y="408250"/>
                </a:lnTo>
                <a:lnTo>
                  <a:pt x="4599885" y="411945"/>
                </a:lnTo>
                <a:lnTo>
                  <a:pt x="4642927" y="425068"/>
                </a:lnTo>
                <a:lnTo>
                  <a:pt x="4681639" y="446276"/>
                </a:lnTo>
                <a:lnTo>
                  <a:pt x="4716398" y="474253"/>
                </a:lnTo>
                <a:lnTo>
                  <a:pt x="4747582" y="507679"/>
                </a:lnTo>
                <a:lnTo>
                  <a:pt x="4775571" y="545238"/>
                </a:lnTo>
                <a:lnTo>
                  <a:pt x="4800741" y="585612"/>
                </a:lnTo>
                <a:lnTo>
                  <a:pt x="4823471" y="627483"/>
                </a:lnTo>
                <a:lnTo>
                  <a:pt x="4844140" y="669533"/>
                </a:lnTo>
                <a:lnTo>
                  <a:pt x="4864965" y="713604"/>
                </a:lnTo>
                <a:lnTo>
                  <a:pt x="4885841" y="757931"/>
                </a:lnTo>
                <a:lnTo>
                  <a:pt x="4927816" y="847221"/>
                </a:lnTo>
                <a:lnTo>
                  <a:pt x="4948951" y="892116"/>
                </a:lnTo>
                <a:lnTo>
                  <a:pt x="4970211" y="937134"/>
                </a:lnTo>
                <a:lnTo>
                  <a:pt x="4991612" y="982239"/>
                </a:lnTo>
                <a:lnTo>
                  <a:pt x="5013173" y="1027398"/>
                </a:lnTo>
                <a:lnTo>
                  <a:pt x="5034913" y="1072577"/>
                </a:lnTo>
                <a:lnTo>
                  <a:pt x="5056850" y="1117743"/>
                </a:lnTo>
                <a:lnTo>
                  <a:pt x="5079002" y="1162862"/>
                </a:lnTo>
                <a:lnTo>
                  <a:pt x="5101387" y="1207899"/>
                </a:lnTo>
                <a:lnTo>
                  <a:pt x="5124025" y="1252821"/>
                </a:lnTo>
                <a:lnTo>
                  <a:pt x="5146933" y="1297595"/>
                </a:lnTo>
                <a:lnTo>
                  <a:pt x="5170130" y="1342186"/>
                </a:lnTo>
                <a:lnTo>
                  <a:pt x="5193634" y="1386560"/>
                </a:lnTo>
                <a:lnTo>
                  <a:pt x="5217464" y="1430684"/>
                </a:lnTo>
                <a:lnTo>
                  <a:pt x="5241637" y="1474524"/>
                </a:lnTo>
                <a:lnTo>
                  <a:pt x="5266173" y="1518046"/>
                </a:lnTo>
                <a:lnTo>
                  <a:pt x="5291089" y="1561216"/>
                </a:lnTo>
                <a:lnTo>
                  <a:pt x="5316404" y="1604001"/>
                </a:lnTo>
                <a:lnTo>
                  <a:pt x="5342137" y="1646366"/>
                </a:lnTo>
                <a:lnTo>
                  <a:pt x="5368305" y="1688277"/>
                </a:lnTo>
                <a:lnTo>
                  <a:pt x="5394928" y="1729702"/>
                </a:lnTo>
                <a:lnTo>
                  <a:pt x="5422023" y="1770606"/>
                </a:lnTo>
                <a:lnTo>
                  <a:pt x="5449608" y="1810955"/>
                </a:lnTo>
                <a:lnTo>
                  <a:pt x="5477703" y="1850716"/>
                </a:lnTo>
                <a:lnTo>
                  <a:pt x="5506326" y="1889854"/>
                </a:lnTo>
                <a:lnTo>
                  <a:pt x="5535494" y="1928336"/>
                </a:lnTo>
                <a:lnTo>
                  <a:pt x="5565227" y="1966128"/>
                </a:lnTo>
                <a:lnTo>
                  <a:pt x="5595542" y="2003196"/>
                </a:lnTo>
                <a:lnTo>
                  <a:pt x="5626459" y="2039507"/>
                </a:lnTo>
                <a:lnTo>
                  <a:pt x="5657995" y="2075026"/>
                </a:lnTo>
                <a:lnTo>
                  <a:pt x="5690168" y="2109719"/>
                </a:lnTo>
                <a:lnTo>
                  <a:pt x="5722998" y="2143554"/>
                </a:lnTo>
                <a:lnTo>
                  <a:pt x="5756502" y="2176496"/>
                </a:lnTo>
                <a:lnTo>
                  <a:pt x="5790700" y="2208510"/>
                </a:lnTo>
                <a:lnTo>
                  <a:pt x="5825608" y="2239565"/>
                </a:lnTo>
                <a:lnTo>
                  <a:pt x="5861246" y="2269624"/>
                </a:lnTo>
                <a:lnTo>
                  <a:pt x="5897632" y="2298656"/>
                </a:lnTo>
                <a:lnTo>
                  <a:pt x="5934784" y="2326625"/>
                </a:lnTo>
                <a:lnTo>
                  <a:pt x="5972721" y="2353499"/>
                </a:lnTo>
                <a:lnTo>
                  <a:pt x="6011462" y="2379242"/>
                </a:lnTo>
                <a:lnTo>
                  <a:pt x="6051023" y="2403823"/>
                </a:lnTo>
                <a:lnTo>
                  <a:pt x="6091425" y="2427206"/>
                </a:lnTo>
                <a:lnTo>
                  <a:pt x="6132684" y="2449357"/>
                </a:lnTo>
                <a:lnTo>
                  <a:pt x="6174821" y="2470244"/>
                </a:lnTo>
                <a:lnTo>
                  <a:pt x="6217852" y="2489832"/>
                </a:lnTo>
                <a:lnTo>
                  <a:pt x="6261796" y="2508087"/>
                </a:lnTo>
                <a:lnTo>
                  <a:pt x="6306673" y="2524975"/>
                </a:lnTo>
                <a:lnTo>
                  <a:pt x="6352499" y="2540464"/>
                </a:lnTo>
                <a:lnTo>
                  <a:pt x="6392078" y="2551928"/>
                </a:lnTo>
                <a:lnTo>
                  <a:pt x="6433616" y="2561879"/>
                </a:lnTo>
                <a:lnTo>
                  <a:pt x="6476898" y="2570534"/>
                </a:lnTo>
                <a:lnTo>
                  <a:pt x="6521710" y="2578107"/>
                </a:lnTo>
                <a:lnTo>
                  <a:pt x="6567835" y="2584815"/>
                </a:lnTo>
                <a:lnTo>
                  <a:pt x="6615060" y="2590874"/>
                </a:lnTo>
                <a:lnTo>
                  <a:pt x="6663168" y="2596499"/>
                </a:lnTo>
                <a:lnTo>
                  <a:pt x="6810650" y="2612927"/>
                </a:lnTo>
                <a:lnTo>
                  <a:pt x="6860145" y="2618973"/>
                </a:lnTo>
                <a:lnTo>
                  <a:pt x="6909450" y="2625664"/>
                </a:lnTo>
                <a:lnTo>
                  <a:pt x="6958349" y="2633216"/>
                </a:lnTo>
                <a:lnTo>
                  <a:pt x="7006627" y="2641844"/>
                </a:lnTo>
                <a:lnTo>
                  <a:pt x="7054070" y="2651764"/>
                </a:lnTo>
                <a:lnTo>
                  <a:pt x="7100462" y="2663192"/>
                </a:lnTo>
                <a:lnTo>
                  <a:pt x="7145588" y="2676343"/>
                </a:lnTo>
                <a:lnTo>
                  <a:pt x="7189234" y="2691433"/>
                </a:lnTo>
                <a:lnTo>
                  <a:pt x="7231184" y="2708679"/>
                </a:lnTo>
                <a:lnTo>
                  <a:pt x="7271224" y="2728295"/>
                </a:lnTo>
                <a:lnTo>
                  <a:pt x="7309138" y="2750497"/>
                </a:lnTo>
                <a:lnTo>
                  <a:pt x="7344711" y="2775501"/>
                </a:lnTo>
                <a:lnTo>
                  <a:pt x="7377729" y="2803524"/>
                </a:lnTo>
                <a:lnTo>
                  <a:pt x="7407976" y="2834780"/>
                </a:lnTo>
                <a:lnTo>
                  <a:pt x="7435238" y="2869485"/>
                </a:lnTo>
                <a:lnTo>
                  <a:pt x="7459144" y="2907369"/>
                </a:lnTo>
                <a:lnTo>
                  <a:pt x="7478939" y="2946983"/>
                </a:lnTo>
                <a:lnTo>
                  <a:pt x="7494771" y="2988110"/>
                </a:lnTo>
                <a:lnTo>
                  <a:pt x="7506789" y="3030534"/>
                </a:lnTo>
                <a:lnTo>
                  <a:pt x="7515140" y="3074039"/>
                </a:lnTo>
                <a:lnTo>
                  <a:pt x="7519975" y="3118408"/>
                </a:lnTo>
                <a:lnTo>
                  <a:pt x="7521440" y="3163423"/>
                </a:lnTo>
                <a:lnTo>
                  <a:pt x="7519685" y="3208869"/>
                </a:lnTo>
                <a:lnTo>
                  <a:pt x="7514859" y="3254529"/>
                </a:lnTo>
                <a:lnTo>
                  <a:pt x="7507109" y="3300186"/>
                </a:lnTo>
                <a:lnTo>
                  <a:pt x="7496584" y="3345624"/>
                </a:lnTo>
                <a:lnTo>
                  <a:pt x="7483433" y="3390626"/>
                </a:lnTo>
                <a:lnTo>
                  <a:pt x="7467805" y="3434975"/>
                </a:lnTo>
                <a:lnTo>
                  <a:pt x="7449847" y="3478454"/>
                </a:lnTo>
                <a:lnTo>
                  <a:pt x="7429708" y="3520848"/>
                </a:lnTo>
                <a:lnTo>
                  <a:pt x="7407537" y="3561939"/>
                </a:lnTo>
                <a:lnTo>
                  <a:pt x="7383482" y="3601511"/>
                </a:lnTo>
                <a:lnTo>
                  <a:pt x="7357692" y="3639347"/>
                </a:lnTo>
                <a:lnTo>
                  <a:pt x="7330316" y="3675230"/>
                </a:lnTo>
                <a:lnTo>
                  <a:pt x="7301501" y="3708945"/>
                </a:lnTo>
                <a:lnTo>
                  <a:pt x="7271396" y="3740274"/>
                </a:lnTo>
                <a:lnTo>
                  <a:pt x="7240150" y="3769000"/>
                </a:lnTo>
                <a:lnTo>
                  <a:pt x="7207911" y="3794907"/>
                </a:lnTo>
                <a:lnTo>
                  <a:pt x="7166833" y="3824178"/>
                </a:lnTo>
                <a:lnTo>
                  <a:pt x="7124699" y="3851551"/>
                </a:lnTo>
                <a:lnTo>
                  <a:pt x="7081599" y="3877194"/>
                </a:lnTo>
                <a:lnTo>
                  <a:pt x="7037623" y="3901273"/>
                </a:lnTo>
                <a:lnTo>
                  <a:pt x="6992863" y="3923955"/>
                </a:lnTo>
                <a:lnTo>
                  <a:pt x="6947408" y="3945408"/>
                </a:lnTo>
                <a:lnTo>
                  <a:pt x="6901348" y="3965799"/>
                </a:lnTo>
                <a:lnTo>
                  <a:pt x="6854776" y="3985295"/>
                </a:lnTo>
                <a:lnTo>
                  <a:pt x="6807780" y="4004062"/>
                </a:lnTo>
                <a:lnTo>
                  <a:pt x="6712881" y="4040082"/>
                </a:lnTo>
                <a:lnTo>
                  <a:pt x="6521985" y="4110737"/>
                </a:lnTo>
                <a:lnTo>
                  <a:pt x="6474561" y="4129088"/>
                </a:lnTo>
                <a:lnTo>
                  <a:pt x="6427436" y="4148047"/>
                </a:lnTo>
                <a:lnTo>
                  <a:pt x="6380703" y="4167782"/>
                </a:lnTo>
                <a:lnTo>
                  <a:pt x="6334452" y="4188460"/>
                </a:lnTo>
                <a:lnTo>
                  <a:pt x="6288772" y="4210248"/>
                </a:lnTo>
                <a:lnTo>
                  <a:pt x="6243755" y="4233314"/>
                </a:lnTo>
                <a:lnTo>
                  <a:pt x="6199856" y="4257557"/>
                </a:lnTo>
                <a:lnTo>
                  <a:pt x="6171616" y="4274292"/>
                </a:lnTo>
                <a:lnTo>
                  <a:pt x="0" y="4274292"/>
                </a:lnTo>
                <a:lnTo>
                  <a:pt x="0" y="2185810"/>
                </a:lnTo>
                <a:lnTo>
                  <a:pt x="2105975" y="576621"/>
                </a:lnTo>
                <a:lnTo>
                  <a:pt x="2146067" y="545779"/>
                </a:lnTo>
                <a:lnTo>
                  <a:pt x="2185775" y="514338"/>
                </a:lnTo>
                <a:lnTo>
                  <a:pt x="2225149" y="482464"/>
                </a:lnTo>
                <a:lnTo>
                  <a:pt x="2416663" y="324488"/>
                </a:lnTo>
                <a:lnTo>
                  <a:pt x="2454458" y="294823"/>
                </a:lnTo>
                <a:close/>
              </a:path>
              <a:path w="7521575" h="4274820">
                <a:moveTo>
                  <a:pt x="0" y="71073"/>
                </a:moveTo>
                <a:lnTo>
                  <a:pt x="68931" y="95261"/>
                </a:lnTo>
                <a:lnTo>
                  <a:pt x="110156" y="112475"/>
                </a:lnTo>
                <a:lnTo>
                  <a:pt x="150855" y="131305"/>
                </a:lnTo>
                <a:lnTo>
                  <a:pt x="191064" y="151626"/>
                </a:lnTo>
                <a:lnTo>
                  <a:pt x="230821" y="173315"/>
                </a:lnTo>
                <a:lnTo>
                  <a:pt x="270163" y="196245"/>
                </a:lnTo>
                <a:lnTo>
                  <a:pt x="309126" y="220294"/>
                </a:lnTo>
                <a:lnTo>
                  <a:pt x="347748" y="245336"/>
                </a:lnTo>
                <a:lnTo>
                  <a:pt x="386066" y="271247"/>
                </a:lnTo>
                <a:lnTo>
                  <a:pt x="424116" y="297902"/>
                </a:lnTo>
                <a:lnTo>
                  <a:pt x="461935" y="325177"/>
                </a:lnTo>
                <a:lnTo>
                  <a:pt x="499561" y="352948"/>
                </a:lnTo>
                <a:lnTo>
                  <a:pt x="537030" y="381089"/>
                </a:lnTo>
                <a:lnTo>
                  <a:pt x="574379" y="409477"/>
                </a:lnTo>
                <a:lnTo>
                  <a:pt x="648865" y="466495"/>
                </a:lnTo>
                <a:lnTo>
                  <a:pt x="686076" y="494875"/>
                </a:lnTo>
                <a:lnTo>
                  <a:pt x="723316" y="523004"/>
                </a:lnTo>
                <a:lnTo>
                  <a:pt x="760620" y="550757"/>
                </a:lnTo>
                <a:lnTo>
                  <a:pt x="798026" y="578009"/>
                </a:lnTo>
                <a:lnTo>
                  <a:pt x="835570" y="604636"/>
                </a:lnTo>
                <a:lnTo>
                  <a:pt x="873290" y="630514"/>
                </a:lnTo>
                <a:lnTo>
                  <a:pt x="911223" y="655518"/>
                </a:lnTo>
                <a:lnTo>
                  <a:pt x="949406" y="679523"/>
                </a:lnTo>
                <a:lnTo>
                  <a:pt x="987875" y="702405"/>
                </a:lnTo>
                <a:lnTo>
                  <a:pt x="1026667" y="724039"/>
                </a:lnTo>
                <a:lnTo>
                  <a:pt x="1065820" y="744302"/>
                </a:lnTo>
                <a:lnTo>
                  <a:pt x="1105370" y="763068"/>
                </a:lnTo>
                <a:lnTo>
                  <a:pt x="1145354" y="780213"/>
                </a:lnTo>
                <a:lnTo>
                  <a:pt x="1185809" y="795612"/>
                </a:lnTo>
                <a:lnTo>
                  <a:pt x="1226772" y="809142"/>
                </a:lnTo>
                <a:lnTo>
                  <a:pt x="1268281" y="820677"/>
                </a:lnTo>
                <a:lnTo>
                  <a:pt x="1310371" y="830093"/>
                </a:lnTo>
                <a:lnTo>
                  <a:pt x="1353081" y="837265"/>
                </a:lnTo>
                <a:lnTo>
                  <a:pt x="1396446" y="842069"/>
                </a:lnTo>
                <a:lnTo>
                  <a:pt x="1440504" y="844381"/>
                </a:lnTo>
                <a:lnTo>
                  <a:pt x="1485291" y="844076"/>
                </a:lnTo>
                <a:lnTo>
                  <a:pt x="1534335" y="840634"/>
                </a:lnTo>
                <a:lnTo>
                  <a:pt x="1582518" y="834059"/>
                </a:lnTo>
                <a:lnTo>
                  <a:pt x="1629874" y="824531"/>
                </a:lnTo>
                <a:lnTo>
                  <a:pt x="1676438" y="812231"/>
                </a:lnTo>
                <a:lnTo>
                  <a:pt x="1722243" y="797341"/>
                </a:lnTo>
                <a:lnTo>
                  <a:pt x="1767324" y="780042"/>
                </a:lnTo>
                <a:lnTo>
                  <a:pt x="1811715" y="760514"/>
                </a:lnTo>
                <a:lnTo>
                  <a:pt x="1855449" y="738939"/>
                </a:lnTo>
                <a:lnTo>
                  <a:pt x="1898560" y="715497"/>
                </a:lnTo>
                <a:lnTo>
                  <a:pt x="1941084" y="690369"/>
                </a:lnTo>
                <a:lnTo>
                  <a:pt x="1983053" y="663736"/>
                </a:lnTo>
                <a:lnTo>
                  <a:pt x="2024520" y="635768"/>
                </a:lnTo>
                <a:lnTo>
                  <a:pt x="2065464" y="606681"/>
                </a:lnTo>
                <a:lnTo>
                  <a:pt x="2105975" y="576621"/>
                </a:lnTo>
                <a:lnTo>
                  <a:pt x="0" y="2185810"/>
                </a:lnTo>
                <a:lnTo>
                  <a:pt x="0" y="71073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Introductionto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589" y="1358045"/>
            <a:ext cx="7736840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spc="-175" dirty="0">
                <a:solidFill>
                  <a:srgbClr val="040404"/>
                </a:solidFill>
                <a:latin typeface="Trebuchet MS"/>
                <a:cs typeface="Trebuchet MS"/>
              </a:rPr>
              <a:t>essentialoils</a:t>
            </a:r>
            <a:endParaRPr sz="11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21970" y="3198631"/>
            <a:ext cx="335915" cy="335915"/>
            <a:chOff x="1921970" y="3198631"/>
            <a:chExt cx="335915" cy="335915"/>
          </a:xfrm>
        </p:grpSpPr>
        <p:sp>
          <p:nvSpPr>
            <p:cNvPr id="6" name="object 6"/>
            <p:cNvSpPr/>
            <p:nvPr/>
          </p:nvSpPr>
          <p:spPr>
            <a:xfrm>
              <a:off x="1935401" y="3212061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4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967" y="3198634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335749" y="167881"/>
                  </a:moveTo>
                  <a:lnTo>
                    <a:pt x="329742" y="123317"/>
                  </a:lnTo>
                  <a:lnTo>
                    <a:pt x="318020" y="95605"/>
                  </a:lnTo>
                  <a:lnTo>
                    <a:pt x="318020" y="167881"/>
                  </a:lnTo>
                  <a:lnTo>
                    <a:pt x="310362" y="215290"/>
                  </a:lnTo>
                  <a:lnTo>
                    <a:pt x="289013" y="256501"/>
                  </a:lnTo>
                  <a:lnTo>
                    <a:pt x="256501" y="289026"/>
                  </a:lnTo>
                  <a:lnTo>
                    <a:pt x="215290" y="310362"/>
                  </a:lnTo>
                  <a:lnTo>
                    <a:pt x="167881" y="318033"/>
                  </a:lnTo>
                  <a:lnTo>
                    <a:pt x="120459" y="310362"/>
                  </a:lnTo>
                  <a:lnTo>
                    <a:pt x="79248" y="289026"/>
                  </a:lnTo>
                  <a:lnTo>
                    <a:pt x="46736" y="256501"/>
                  </a:lnTo>
                  <a:lnTo>
                    <a:pt x="25387" y="215290"/>
                  </a:lnTo>
                  <a:lnTo>
                    <a:pt x="17729" y="167881"/>
                  </a:lnTo>
                  <a:lnTo>
                    <a:pt x="25387" y="120472"/>
                  </a:lnTo>
                  <a:lnTo>
                    <a:pt x="46736" y="79260"/>
                  </a:lnTo>
                  <a:lnTo>
                    <a:pt x="79248" y="46736"/>
                  </a:lnTo>
                  <a:lnTo>
                    <a:pt x="120459" y="25400"/>
                  </a:lnTo>
                  <a:lnTo>
                    <a:pt x="167881" y="17729"/>
                  </a:lnTo>
                  <a:lnTo>
                    <a:pt x="215290" y="25400"/>
                  </a:lnTo>
                  <a:lnTo>
                    <a:pt x="256501" y="46736"/>
                  </a:lnTo>
                  <a:lnTo>
                    <a:pt x="289013" y="79260"/>
                  </a:lnTo>
                  <a:lnTo>
                    <a:pt x="310362" y="120472"/>
                  </a:lnTo>
                  <a:lnTo>
                    <a:pt x="318020" y="167881"/>
                  </a:lnTo>
                  <a:lnTo>
                    <a:pt x="318020" y="95605"/>
                  </a:lnTo>
                  <a:lnTo>
                    <a:pt x="312788" y="83235"/>
                  </a:lnTo>
                  <a:lnTo>
                    <a:pt x="286512" y="49237"/>
                  </a:lnTo>
                  <a:lnTo>
                    <a:pt x="252526" y="22961"/>
                  </a:lnTo>
                  <a:lnTo>
                    <a:pt x="222046" y="10071"/>
                  </a:lnTo>
                  <a:lnTo>
                    <a:pt x="212445" y="6007"/>
                  </a:lnTo>
                  <a:lnTo>
                    <a:pt x="167881" y="0"/>
                  </a:lnTo>
                  <a:lnTo>
                    <a:pt x="123304" y="6007"/>
                  </a:lnTo>
                  <a:lnTo>
                    <a:pt x="83223" y="22961"/>
                  </a:lnTo>
                  <a:lnTo>
                    <a:pt x="49237" y="49237"/>
                  </a:lnTo>
                  <a:lnTo>
                    <a:pt x="22961" y="83235"/>
                  </a:lnTo>
                  <a:lnTo>
                    <a:pt x="6007" y="123317"/>
                  </a:lnTo>
                  <a:lnTo>
                    <a:pt x="0" y="167881"/>
                  </a:lnTo>
                  <a:lnTo>
                    <a:pt x="6007" y="212445"/>
                  </a:lnTo>
                  <a:lnTo>
                    <a:pt x="22961" y="252526"/>
                  </a:lnTo>
                  <a:lnTo>
                    <a:pt x="49237" y="286524"/>
                  </a:lnTo>
                  <a:lnTo>
                    <a:pt x="83223" y="312801"/>
                  </a:lnTo>
                  <a:lnTo>
                    <a:pt x="123304" y="329755"/>
                  </a:lnTo>
                  <a:lnTo>
                    <a:pt x="167881" y="335762"/>
                  </a:lnTo>
                  <a:lnTo>
                    <a:pt x="212445" y="329755"/>
                  </a:lnTo>
                  <a:lnTo>
                    <a:pt x="222046" y="325691"/>
                  </a:lnTo>
                  <a:lnTo>
                    <a:pt x="252526" y="312801"/>
                  </a:lnTo>
                  <a:lnTo>
                    <a:pt x="286512" y="286524"/>
                  </a:lnTo>
                  <a:lnTo>
                    <a:pt x="312788" y="252526"/>
                  </a:lnTo>
                  <a:lnTo>
                    <a:pt x="329742" y="212445"/>
                  </a:lnTo>
                  <a:lnTo>
                    <a:pt x="335749" y="16788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889390" y="0"/>
            <a:ext cx="8399145" cy="9773920"/>
            <a:chOff x="9889390" y="0"/>
            <a:chExt cx="8399145" cy="9773920"/>
          </a:xfrm>
        </p:grpSpPr>
        <p:sp>
          <p:nvSpPr>
            <p:cNvPr id="9" name="object 9"/>
            <p:cNvSpPr/>
            <p:nvPr/>
          </p:nvSpPr>
          <p:spPr>
            <a:xfrm>
              <a:off x="9902821" y="4988985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5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89388" y="4975567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335749" y="167868"/>
                  </a:moveTo>
                  <a:lnTo>
                    <a:pt x="329742" y="123304"/>
                  </a:lnTo>
                  <a:lnTo>
                    <a:pt x="318020" y="95592"/>
                  </a:lnTo>
                  <a:lnTo>
                    <a:pt x="318020" y="167868"/>
                  </a:lnTo>
                  <a:lnTo>
                    <a:pt x="310362" y="215277"/>
                  </a:lnTo>
                  <a:lnTo>
                    <a:pt x="289013" y="256489"/>
                  </a:lnTo>
                  <a:lnTo>
                    <a:pt x="256501" y="289013"/>
                  </a:lnTo>
                  <a:lnTo>
                    <a:pt x="215290" y="310349"/>
                  </a:lnTo>
                  <a:lnTo>
                    <a:pt x="167868" y="318020"/>
                  </a:lnTo>
                  <a:lnTo>
                    <a:pt x="120459" y="310349"/>
                  </a:lnTo>
                  <a:lnTo>
                    <a:pt x="79248" y="289013"/>
                  </a:lnTo>
                  <a:lnTo>
                    <a:pt x="46736" y="256489"/>
                  </a:lnTo>
                  <a:lnTo>
                    <a:pt x="25387" y="215277"/>
                  </a:lnTo>
                  <a:lnTo>
                    <a:pt x="17729" y="167868"/>
                  </a:lnTo>
                  <a:lnTo>
                    <a:pt x="25387" y="120459"/>
                  </a:lnTo>
                  <a:lnTo>
                    <a:pt x="46736" y="79248"/>
                  </a:lnTo>
                  <a:lnTo>
                    <a:pt x="79248" y="46723"/>
                  </a:lnTo>
                  <a:lnTo>
                    <a:pt x="120459" y="25387"/>
                  </a:lnTo>
                  <a:lnTo>
                    <a:pt x="167868" y="17716"/>
                  </a:lnTo>
                  <a:lnTo>
                    <a:pt x="215290" y="25387"/>
                  </a:lnTo>
                  <a:lnTo>
                    <a:pt x="256501" y="46723"/>
                  </a:lnTo>
                  <a:lnTo>
                    <a:pt x="289013" y="79248"/>
                  </a:lnTo>
                  <a:lnTo>
                    <a:pt x="310362" y="120459"/>
                  </a:lnTo>
                  <a:lnTo>
                    <a:pt x="318020" y="167868"/>
                  </a:lnTo>
                  <a:lnTo>
                    <a:pt x="318020" y="95592"/>
                  </a:lnTo>
                  <a:lnTo>
                    <a:pt x="312788" y="83223"/>
                  </a:lnTo>
                  <a:lnTo>
                    <a:pt x="286512" y="49237"/>
                  </a:lnTo>
                  <a:lnTo>
                    <a:pt x="252526" y="22948"/>
                  </a:lnTo>
                  <a:lnTo>
                    <a:pt x="222046" y="10071"/>
                  </a:lnTo>
                  <a:lnTo>
                    <a:pt x="212445" y="6007"/>
                  </a:lnTo>
                  <a:lnTo>
                    <a:pt x="167868" y="0"/>
                  </a:lnTo>
                  <a:lnTo>
                    <a:pt x="123304" y="6007"/>
                  </a:lnTo>
                  <a:lnTo>
                    <a:pt x="83223" y="22948"/>
                  </a:lnTo>
                  <a:lnTo>
                    <a:pt x="49237" y="49237"/>
                  </a:lnTo>
                  <a:lnTo>
                    <a:pt x="22961" y="83223"/>
                  </a:lnTo>
                  <a:lnTo>
                    <a:pt x="6007" y="123304"/>
                  </a:lnTo>
                  <a:lnTo>
                    <a:pt x="0" y="167868"/>
                  </a:lnTo>
                  <a:lnTo>
                    <a:pt x="6007" y="212432"/>
                  </a:lnTo>
                  <a:lnTo>
                    <a:pt x="22961" y="252526"/>
                  </a:lnTo>
                  <a:lnTo>
                    <a:pt x="49237" y="286512"/>
                  </a:lnTo>
                  <a:lnTo>
                    <a:pt x="83223" y="312788"/>
                  </a:lnTo>
                  <a:lnTo>
                    <a:pt x="123304" y="329742"/>
                  </a:lnTo>
                  <a:lnTo>
                    <a:pt x="167868" y="335749"/>
                  </a:lnTo>
                  <a:lnTo>
                    <a:pt x="212445" y="329742"/>
                  </a:lnTo>
                  <a:lnTo>
                    <a:pt x="222046" y="325678"/>
                  </a:lnTo>
                  <a:lnTo>
                    <a:pt x="252526" y="312788"/>
                  </a:lnTo>
                  <a:lnTo>
                    <a:pt x="286512" y="286512"/>
                  </a:lnTo>
                  <a:lnTo>
                    <a:pt x="312788" y="252526"/>
                  </a:lnTo>
                  <a:lnTo>
                    <a:pt x="329742" y="212432"/>
                  </a:lnTo>
                  <a:lnTo>
                    <a:pt x="335749" y="167868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9255" y="0"/>
              <a:ext cx="8028744" cy="97738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442152" y="2990401"/>
            <a:ext cx="29248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640" dirty="0">
                <a:solidFill>
                  <a:srgbClr val="040404"/>
                </a:solidFill>
                <a:latin typeface="Tahoma"/>
                <a:cs typeface="Tahoma"/>
              </a:rPr>
              <a:t>FRANKINCENSE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01865" y="3154815"/>
            <a:ext cx="7553325" cy="6987540"/>
          </a:xfrm>
          <a:custGeom>
            <a:avLst/>
            <a:gdLst/>
            <a:ahLst/>
            <a:cxnLst/>
            <a:rect l="l" t="t" r="r" b="b"/>
            <a:pathLst>
              <a:path w="7553325" h="6987540">
                <a:moveTo>
                  <a:pt x="6331033" y="6987541"/>
                </a:moveTo>
                <a:lnTo>
                  <a:pt x="1182678" y="6987541"/>
                </a:lnTo>
                <a:lnTo>
                  <a:pt x="1153927" y="6984696"/>
                </a:lnTo>
                <a:lnTo>
                  <a:pt x="1101296" y="6962896"/>
                </a:lnTo>
                <a:lnTo>
                  <a:pt x="1060637" y="6922237"/>
                </a:lnTo>
                <a:lnTo>
                  <a:pt x="1038837" y="6869606"/>
                </a:lnTo>
                <a:lnTo>
                  <a:pt x="1035992" y="6840856"/>
                </a:lnTo>
                <a:lnTo>
                  <a:pt x="1035992" y="6547485"/>
                </a:lnTo>
                <a:lnTo>
                  <a:pt x="1047158" y="6491351"/>
                </a:lnTo>
                <a:lnTo>
                  <a:pt x="1078955" y="6443762"/>
                </a:lnTo>
                <a:lnTo>
                  <a:pt x="1126543" y="6411965"/>
                </a:lnTo>
                <a:lnTo>
                  <a:pt x="1182678" y="6400799"/>
                </a:lnTo>
                <a:lnTo>
                  <a:pt x="2078741" y="6400799"/>
                </a:lnTo>
                <a:lnTo>
                  <a:pt x="2107491" y="6397954"/>
                </a:lnTo>
                <a:lnTo>
                  <a:pt x="2160122" y="6376154"/>
                </a:lnTo>
                <a:lnTo>
                  <a:pt x="2200781" y="6335495"/>
                </a:lnTo>
                <a:lnTo>
                  <a:pt x="2222582" y="6282864"/>
                </a:lnTo>
                <a:lnTo>
                  <a:pt x="2225426" y="6254114"/>
                </a:lnTo>
                <a:lnTo>
                  <a:pt x="2225426" y="6219827"/>
                </a:lnTo>
                <a:lnTo>
                  <a:pt x="2214261" y="6163693"/>
                </a:lnTo>
                <a:lnTo>
                  <a:pt x="2182463" y="6116105"/>
                </a:lnTo>
                <a:lnTo>
                  <a:pt x="2134875" y="6084307"/>
                </a:lnTo>
                <a:lnTo>
                  <a:pt x="2078741" y="6073141"/>
                </a:lnTo>
                <a:lnTo>
                  <a:pt x="748844" y="6073141"/>
                </a:lnTo>
                <a:lnTo>
                  <a:pt x="720093" y="6070296"/>
                </a:lnTo>
                <a:lnTo>
                  <a:pt x="667462" y="6048496"/>
                </a:lnTo>
                <a:lnTo>
                  <a:pt x="626803" y="6007837"/>
                </a:lnTo>
                <a:lnTo>
                  <a:pt x="605003" y="5955206"/>
                </a:lnTo>
                <a:lnTo>
                  <a:pt x="602158" y="5926456"/>
                </a:lnTo>
                <a:lnTo>
                  <a:pt x="602158" y="5762627"/>
                </a:lnTo>
                <a:lnTo>
                  <a:pt x="599313" y="5733876"/>
                </a:lnTo>
                <a:lnTo>
                  <a:pt x="577513" y="5681246"/>
                </a:lnTo>
                <a:lnTo>
                  <a:pt x="536854" y="5640586"/>
                </a:lnTo>
                <a:lnTo>
                  <a:pt x="484223" y="5618786"/>
                </a:lnTo>
                <a:lnTo>
                  <a:pt x="455472" y="5615941"/>
                </a:lnTo>
                <a:lnTo>
                  <a:pt x="146685" y="5615941"/>
                </a:lnTo>
                <a:lnTo>
                  <a:pt x="117934" y="5613096"/>
                </a:lnTo>
                <a:lnTo>
                  <a:pt x="65304" y="5591296"/>
                </a:lnTo>
                <a:lnTo>
                  <a:pt x="24644" y="5550637"/>
                </a:lnTo>
                <a:lnTo>
                  <a:pt x="2844" y="5498006"/>
                </a:lnTo>
                <a:lnTo>
                  <a:pt x="0" y="5469256"/>
                </a:lnTo>
                <a:lnTo>
                  <a:pt x="0" y="5175885"/>
                </a:lnTo>
                <a:lnTo>
                  <a:pt x="11165" y="5119751"/>
                </a:lnTo>
                <a:lnTo>
                  <a:pt x="42963" y="5072162"/>
                </a:lnTo>
                <a:lnTo>
                  <a:pt x="90551" y="5040365"/>
                </a:lnTo>
                <a:lnTo>
                  <a:pt x="146685" y="5029199"/>
                </a:lnTo>
                <a:lnTo>
                  <a:pt x="2013256" y="5029199"/>
                </a:lnTo>
                <a:lnTo>
                  <a:pt x="2059620" y="5021721"/>
                </a:lnTo>
                <a:lnTo>
                  <a:pt x="2099887" y="5000897"/>
                </a:lnTo>
                <a:lnTo>
                  <a:pt x="2131640" y="4969144"/>
                </a:lnTo>
                <a:lnTo>
                  <a:pt x="2152464" y="4928878"/>
                </a:lnTo>
                <a:lnTo>
                  <a:pt x="2159942" y="4882514"/>
                </a:lnTo>
                <a:lnTo>
                  <a:pt x="2159942" y="4848227"/>
                </a:lnTo>
                <a:lnTo>
                  <a:pt x="2152464" y="4801863"/>
                </a:lnTo>
                <a:lnTo>
                  <a:pt x="2131640" y="4761596"/>
                </a:lnTo>
                <a:lnTo>
                  <a:pt x="2099887" y="4729843"/>
                </a:lnTo>
                <a:lnTo>
                  <a:pt x="2059620" y="4709020"/>
                </a:lnTo>
                <a:lnTo>
                  <a:pt x="2013256" y="4701541"/>
                </a:lnTo>
                <a:lnTo>
                  <a:pt x="1096060" y="4701541"/>
                </a:lnTo>
                <a:lnTo>
                  <a:pt x="1049696" y="4694063"/>
                </a:lnTo>
                <a:lnTo>
                  <a:pt x="1009429" y="4673240"/>
                </a:lnTo>
                <a:lnTo>
                  <a:pt x="977676" y="4641487"/>
                </a:lnTo>
                <a:lnTo>
                  <a:pt x="956852" y="4601220"/>
                </a:lnTo>
                <a:lnTo>
                  <a:pt x="949374" y="4554856"/>
                </a:lnTo>
                <a:lnTo>
                  <a:pt x="949374" y="4261485"/>
                </a:lnTo>
                <a:lnTo>
                  <a:pt x="956852" y="4215121"/>
                </a:lnTo>
                <a:lnTo>
                  <a:pt x="977676" y="4174854"/>
                </a:lnTo>
                <a:lnTo>
                  <a:pt x="1009429" y="4143101"/>
                </a:lnTo>
                <a:lnTo>
                  <a:pt x="1049696" y="4122277"/>
                </a:lnTo>
                <a:lnTo>
                  <a:pt x="1096060" y="4114799"/>
                </a:lnTo>
                <a:lnTo>
                  <a:pt x="1194999" y="4114799"/>
                </a:lnTo>
                <a:lnTo>
                  <a:pt x="1241363" y="4107321"/>
                </a:lnTo>
                <a:lnTo>
                  <a:pt x="1281630" y="4086497"/>
                </a:lnTo>
                <a:lnTo>
                  <a:pt x="1313383" y="4054744"/>
                </a:lnTo>
                <a:lnTo>
                  <a:pt x="1334207" y="4014478"/>
                </a:lnTo>
                <a:lnTo>
                  <a:pt x="1341685" y="3968114"/>
                </a:lnTo>
                <a:lnTo>
                  <a:pt x="1341685" y="3804285"/>
                </a:lnTo>
                <a:lnTo>
                  <a:pt x="1349163" y="3757921"/>
                </a:lnTo>
                <a:lnTo>
                  <a:pt x="1369987" y="3717654"/>
                </a:lnTo>
                <a:lnTo>
                  <a:pt x="1401740" y="3685901"/>
                </a:lnTo>
                <a:lnTo>
                  <a:pt x="1442007" y="3665077"/>
                </a:lnTo>
                <a:lnTo>
                  <a:pt x="1488370" y="3657599"/>
                </a:lnTo>
                <a:lnTo>
                  <a:pt x="3192421" y="3657599"/>
                </a:lnTo>
                <a:lnTo>
                  <a:pt x="3238785" y="3650121"/>
                </a:lnTo>
                <a:lnTo>
                  <a:pt x="3279052" y="3629297"/>
                </a:lnTo>
                <a:lnTo>
                  <a:pt x="3310805" y="3597544"/>
                </a:lnTo>
                <a:lnTo>
                  <a:pt x="3331629" y="3557278"/>
                </a:lnTo>
                <a:lnTo>
                  <a:pt x="3339107" y="3510914"/>
                </a:lnTo>
                <a:lnTo>
                  <a:pt x="3339107" y="3476627"/>
                </a:lnTo>
                <a:lnTo>
                  <a:pt x="3331629" y="3430263"/>
                </a:lnTo>
                <a:lnTo>
                  <a:pt x="3310805" y="3389996"/>
                </a:lnTo>
                <a:lnTo>
                  <a:pt x="3279052" y="3358243"/>
                </a:lnTo>
                <a:lnTo>
                  <a:pt x="3238785" y="3337420"/>
                </a:lnTo>
                <a:lnTo>
                  <a:pt x="3192421" y="3329942"/>
                </a:lnTo>
                <a:lnTo>
                  <a:pt x="181213" y="3329942"/>
                </a:lnTo>
                <a:lnTo>
                  <a:pt x="134849" y="3322463"/>
                </a:lnTo>
                <a:lnTo>
                  <a:pt x="94583" y="3301640"/>
                </a:lnTo>
                <a:lnTo>
                  <a:pt x="62829" y="3269887"/>
                </a:lnTo>
                <a:lnTo>
                  <a:pt x="42006" y="3229620"/>
                </a:lnTo>
                <a:lnTo>
                  <a:pt x="34528" y="3183256"/>
                </a:lnTo>
                <a:lnTo>
                  <a:pt x="34528" y="2889885"/>
                </a:lnTo>
                <a:lnTo>
                  <a:pt x="42006" y="2843521"/>
                </a:lnTo>
                <a:lnTo>
                  <a:pt x="62829" y="2803254"/>
                </a:lnTo>
                <a:lnTo>
                  <a:pt x="94583" y="2771501"/>
                </a:lnTo>
                <a:lnTo>
                  <a:pt x="134849" y="2750677"/>
                </a:lnTo>
                <a:lnTo>
                  <a:pt x="181213" y="2743199"/>
                </a:lnTo>
                <a:lnTo>
                  <a:pt x="2421343" y="2743199"/>
                </a:lnTo>
                <a:lnTo>
                  <a:pt x="2467707" y="2735721"/>
                </a:lnTo>
                <a:lnTo>
                  <a:pt x="2507974" y="2714897"/>
                </a:lnTo>
                <a:lnTo>
                  <a:pt x="2539727" y="2683144"/>
                </a:lnTo>
                <a:lnTo>
                  <a:pt x="2560550" y="2642878"/>
                </a:lnTo>
                <a:lnTo>
                  <a:pt x="2568028" y="2596514"/>
                </a:lnTo>
                <a:lnTo>
                  <a:pt x="2568028" y="2562227"/>
                </a:lnTo>
                <a:lnTo>
                  <a:pt x="2560550" y="2515863"/>
                </a:lnTo>
                <a:lnTo>
                  <a:pt x="2539727" y="2475597"/>
                </a:lnTo>
                <a:lnTo>
                  <a:pt x="2507974" y="2443843"/>
                </a:lnTo>
                <a:lnTo>
                  <a:pt x="2467707" y="2423020"/>
                </a:lnTo>
                <a:lnTo>
                  <a:pt x="2421343" y="2415542"/>
                </a:lnTo>
                <a:lnTo>
                  <a:pt x="1922800" y="2415542"/>
                </a:lnTo>
                <a:lnTo>
                  <a:pt x="1876436" y="2408063"/>
                </a:lnTo>
                <a:lnTo>
                  <a:pt x="1836169" y="2387240"/>
                </a:lnTo>
                <a:lnTo>
                  <a:pt x="1804416" y="2355487"/>
                </a:lnTo>
                <a:lnTo>
                  <a:pt x="1783592" y="2315220"/>
                </a:lnTo>
                <a:lnTo>
                  <a:pt x="1776114" y="2268856"/>
                </a:lnTo>
                <a:lnTo>
                  <a:pt x="1776114" y="1975485"/>
                </a:lnTo>
                <a:lnTo>
                  <a:pt x="1783592" y="1929121"/>
                </a:lnTo>
                <a:lnTo>
                  <a:pt x="1804416" y="1888854"/>
                </a:lnTo>
                <a:lnTo>
                  <a:pt x="1836169" y="1857101"/>
                </a:lnTo>
                <a:lnTo>
                  <a:pt x="1876436" y="1836278"/>
                </a:lnTo>
                <a:lnTo>
                  <a:pt x="1922800" y="1828799"/>
                </a:lnTo>
                <a:lnTo>
                  <a:pt x="2079336" y="1828799"/>
                </a:lnTo>
                <a:lnTo>
                  <a:pt x="2125700" y="1821321"/>
                </a:lnTo>
                <a:lnTo>
                  <a:pt x="2165967" y="1800498"/>
                </a:lnTo>
                <a:lnTo>
                  <a:pt x="2197720" y="1768744"/>
                </a:lnTo>
                <a:lnTo>
                  <a:pt x="2218544" y="1728478"/>
                </a:lnTo>
                <a:lnTo>
                  <a:pt x="2226022" y="1682114"/>
                </a:lnTo>
                <a:lnTo>
                  <a:pt x="2226022" y="1647827"/>
                </a:lnTo>
                <a:lnTo>
                  <a:pt x="2218544" y="1601463"/>
                </a:lnTo>
                <a:lnTo>
                  <a:pt x="2197720" y="1561197"/>
                </a:lnTo>
                <a:lnTo>
                  <a:pt x="2165967" y="1529443"/>
                </a:lnTo>
                <a:lnTo>
                  <a:pt x="2125700" y="1508620"/>
                </a:lnTo>
                <a:lnTo>
                  <a:pt x="2079336" y="1501142"/>
                </a:lnTo>
                <a:lnTo>
                  <a:pt x="1257836" y="1501142"/>
                </a:lnTo>
                <a:lnTo>
                  <a:pt x="1211472" y="1493664"/>
                </a:lnTo>
                <a:lnTo>
                  <a:pt x="1171205" y="1472840"/>
                </a:lnTo>
                <a:lnTo>
                  <a:pt x="1139452" y="1441087"/>
                </a:lnTo>
                <a:lnTo>
                  <a:pt x="1118628" y="1400820"/>
                </a:lnTo>
                <a:lnTo>
                  <a:pt x="1111150" y="1354456"/>
                </a:lnTo>
                <a:lnTo>
                  <a:pt x="1111150" y="1061085"/>
                </a:lnTo>
                <a:lnTo>
                  <a:pt x="1118628" y="1014721"/>
                </a:lnTo>
                <a:lnTo>
                  <a:pt x="1139452" y="974454"/>
                </a:lnTo>
                <a:lnTo>
                  <a:pt x="1171205" y="942701"/>
                </a:lnTo>
                <a:lnTo>
                  <a:pt x="1211472" y="921878"/>
                </a:lnTo>
                <a:lnTo>
                  <a:pt x="1257836" y="914399"/>
                </a:lnTo>
                <a:lnTo>
                  <a:pt x="1388178" y="914399"/>
                </a:lnTo>
                <a:lnTo>
                  <a:pt x="1434542" y="906921"/>
                </a:lnTo>
                <a:lnTo>
                  <a:pt x="1474809" y="886098"/>
                </a:lnTo>
                <a:lnTo>
                  <a:pt x="1506562" y="854344"/>
                </a:lnTo>
                <a:lnTo>
                  <a:pt x="1527386" y="814078"/>
                </a:lnTo>
                <a:lnTo>
                  <a:pt x="1534864" y="767714"/>
                </a:lnTo>
                <a:lnTo>
                  <a:pt x="1534864" y="603885"/>
                </a:lnTo>
                <a:lnTo>
                  <a:pt x="1542342" y="557521"/>
                </a:lnTo>
                <a:lnTo>
                  <a:pt x="1563166" y="517254"/>
                </a:lnTo>
                <a:lnTo>
                  <a:pt x="1594919" y="485501"/>
                </a:lnTo>
                <a:lnTo>
                  <a:pt x="1635185" y="464678"/>
                </a:lnTo>
                <a:lnTo>
                  <a:pt x="1681549" y="457199"/>
                </a:lnTo>
                <a:lnTo>
                  <a:pt x="4491691" y="457199"/>
                </a:lnTo>
                <a:lnTo>
                  <a:pt x="4538055" y="449721"/>
                </a:lnTo>
                <a:lnTo>
                  <a:pt x="4578321" y="428898"/>
                </a:lnTo>
                <a:lnTo>
                  <a:pt x="4610075" y="397144"/>
                </a:lnTo>
                <a:lnTo>
                  <a:pt x="4630898" y="356878"/>
                </a:lnTo>
                <a:lnTo>
                  <a:pt x="4638376" y="310514"/>
                </a:lnTo>
                <a:lnTo>
                  <a:pt x="4638376" y="146685"/>
                </a:lnTo>
                <a:lnTo>
                  <a:pt x="4645854" y="100321"/>
                </a:lnTo>
                <a:lnTo>
                  <a:pt x="4666678" y="60054"/>
                </a:lnTo>
                <a:lnTo>
                  <a:pt x="4698431" y="28301"/>
                </a:lnTo>
                <a:lnTo>
                  <a:pt x="4738698" y="7478"/>
                </a:lnTo>
                <a:lnTo>
                  <a:pt x="4785062" y="0"/>
                </a:lnTo>
                <a:lnTo>
                  <a:pt x="7406167" y="0"/>
                </a:lnTo>
                <a:lnTo>
                  <a:pt x="7452531" y="7478"/>
                </a:lnTo>
                <a:lnTo>
                  <a:pt x="7492797" y="28301"/>
                </a:lnTo>
                <a:lnTo>
                  <a:pt x="7524550" y="60054"/>
                </a:lnTo>
                <a:lnTo>
                  <a:pt x="7545374" y="100321"/>
                </a:lnTo>
                <a:lnTo>
                  <a:pt x="7552852" y="146685"/>
                </a:lnTo>
                <a:lnTo>
                  <a:pt x="7552852" y="440056"/>
                </a:lnTo>
                <a:lnTo>
                  <a:pt x="7545374" y="486420"/>
                </a:lnTo>
                <a:lnTo>
                  <a:pt x="7524550" y="526687"/>
                </a:lnTo>
                <a:lnTo>
                  <a:pt x="7492797" y="558440"/>
                </a:lnTo>
                <a:lnTo>
                  <a:pt x="7452531" y="579264"/>
                </a:lnTo>
                <a:lnTo>
                  <a:pt x="7406167" y="586742"/>
                </a:lnTo>
                <a:lnTo>
                  <a:pt x="6125383" y="586742"/>
                </a:lnTo>
                <a:lnTo>
                  <a:pt x="6079019" y="594220"/>
                </a:lnTo>
                <a:lnTo>
                  <a:pt x="6038752" y="615044"/>
                </a:lnTo>
                <a:lnTo>
                  <a:pt x="6006999" y="646797"/>
                </a:lnTo>
                <a:lnTo>
                  <a:pt x="5986175" y="687063"/>
                </a:lnTo>
                <a:lnTo>
                  <a:pt x="5978697" y="733427"/>
                </a:lnTo>
                <a:lnTo>
                  <a:pt x="5978697" y="767714"/>
                </a:lnTo>
                <a:lnTo>
                  <a:pt x="5986175" y="814078"/>
                </a:lnTo>
                <a:lnTo>
                  <a:pt x="6006999" y="854344"/>
                </a:lnTo>
                <a:lnTo>
                  <a:pt x="6038752" y="886098"/>
                </a:lnTo>
                <a:lnTo>
                  <a:pt x="6079019" y="906921"/>
                </a:lnTo>
                <a:lnTo>
                  <a:pt x="6125383" y="914399"/>
                </a:lnTo>
                <a:lnTo>
                  <a:pt x="6255725" y="914399"/>
                </a:lnTo>
                <a:lnTo>
                  <a:pt x="6302089" y="921878"/>
                </a:lnTo>
                <a:lnTo>
                  <a:pt x="6342356" y="942701"/>
                </a:lnTo>
                <a:lnTo>
                  <a:pt x="6374109" y="974454"/>
                </a:lnTo>
                <a:lnTo>
                  <a:pt x="6394933" y="1014721"/>
                </a:lnTo>
                <a:lnTo>
                  <a:pt x="6402411" y="1061085"/>
                </a:lnTo>
                <a:lnTo>
                  <a:pt x="6402411" y="1354456"/>
                </a:lnTo>
                <a:lnTo>
                  <a:pt x="6394933" y="1400820"/>
                </a:lnTo>
                <a:lnTo>
                  <a:pt x="6374109" y="1441087"/>
                </a:lnTo>
                <a:lnTo>
                  <a:pt x="6342356" y="1472840"/>
                </a:lnTo>
                <a:lnTo>
                  <a:pt x="6302089" y="1493664"/>
                </a:lnTo>
                <a:lnTo>
                  <a:pt x="6255725" y="1501142"/>
                </a:lnTo>
                <a:lnTo>
                  <a:pt x="5434374" y="1501142"/>
                </a:lnTo>
                <a:lnTo>
                  <a:pt x="5388010" y="1508620"/>
                </a:lnTo>
                <a:lnTo>
                  <a:pt x="5347743" y="1529443"/>
                </a:lnTo>
                <a:lnTo>
                  <a:pt x="5315990" y="1561197"/>
                </a:lnTo>
                <a:lnTo>
                  <a:pt x="5295166" y="1601463"/>
                </a:lnTo>
                <a:lnTo>
                  <a:pt x="5287688" y="1647827"/>
                </a:lnTo>
                <a:lnTo>
                  <a:pt x="5287688" y="1682114"/>
                </a:lnTo>
                <a:lnTo>
                  <a:pt x="5295166" y="1728478"/>
                </a:lnTo>
                <a:lnTo>
                  <a:pt x="5315990" y="1768744"/>
                </a:lnTo>
                <a:lnTo>
                  <a:pt x="5347743" y="1800498"/>
                </a:lnTo>
                <a:lnTo>
                  <a:pt x="5388010" y="1821321"/>
                </a:lnTo>
                <a:lnTo>
                  <a:pt x="5434374" y="1828799"/>
                </a:lnTo>
                <a:lnTo>
                  <a:pt x="5590910" y="1828799"/>
                </a:lnTo>
                <a:lnTo>
                  <a:pt x="5637274" y="1836278"/>
                </a:lnTo>
                <a:lnTo>
                  <a:pt x="5677541" y="1857101"/>
                </a:lnTo>
                <a:lnTo>
                  <a:pt x="5709294" y="1888854"/>
                </a:lnTo>
                <a:lnTo>
                  <a:pt x="5730117" y="1929121"/>
                </a:lnTo>
                <a:lnTo>
                  <a:pt x="5737596" y="1975485"/>
                </a:lnTo>
                <a:lnTo>
                  <a:pt x="5737596" y="2268856"/>
                </a:lnTo>
                <a:lnTo>
                  <a:pt x="5726430" y="2324990"/>
                </a:lnTo>
                <a:lnTo>
                  <a:pt x="5694632" y="2372578"/>
                </a:lnTo>
                <a:lnTo>
                  <a:pt x="5647044" y="2404376"/>
                </a:lnTo>
                <a:lnTo>
                  <a:pt x="5590910" y="2415542"/>
                </a:lnTo>
                <a:lnTo>
                  <a:pt x="5092367" y="2415542"/>
                </a:lnTo>
                <a:lnTo>
                  <a:pt x="5063616" y="2418386"/>
                </a:lnTo>
                <a:lnTo>
                  <a:pt x="5010986" y="2440187"/>
                </a:lnTo>
                <a:lnTo>
                  <a:pt x="4970326" y="2480846"/>
                </a:lnTo>
                <a:lnTo>
                  <a:pt x="4948526" y="2533477"/>
                </a:lnTo>
                <a:lnTo>
                  <a:pt x="4945681" y="2562227"/>
                </a:lnTo>
                <a:lnTo>
                  <a:pt x="4945681" y="2596514"/>
                </a:lnTo>
                <a:lnTo>
                  <a:pt x="4953160" y="2642878"/>
                </a:lnTo>
                <a:lnTo>
                  <a:pt x="4973983" y="2683144"/>
                </a:lnTo>
                <a:lnTo>
                  <a:pt x="5005736" y="2714897"/>
                </a:lnTo>
                <a:lnTo>
                  <a:pt x="5046003" y="2735721"/>
                </a:lnTo>
                <a:lnTo>
                  <a:pt x="5092367" y="2743199"/>
                </a:lnTo>
                <a:lnTo>
                  <a:pt x="7332348" y="2743199"/>
                </a:lnTo>
                <a:lnTo>
                  <a:pt x="7378712" y="2750677"/>
                </a:lnTo>
                <a:lnTo>
                  <a:pt x="7418978" y="2771501"/>
                </a:lnTo>
                <a:lnTo>
                  <a:pt x="7450731" y="2803254"/>
                </a:lnTo>
                <a:lnTo>
                  <a:pt x="7471555" y="2843521"/>
                </a:lnTo>
                <a:lnTo>
                  <a:pt x="7479033" y="2889885"/>
                </a:lnTo>
                <a:lnTo>
                  <a:pt x="7479033" y="3183256"/>
                </a:lnTo>
                <a:lnTo>
                  <a:pt x="7471555" y="3229620"/>
                </a:lnTo>
                <a:lnTo>
                  <a:pt x="7450731" y="3269887"/>
                </a:lnTo>
                <a:lnTo>
                  <a:pt x="7418978" y="3301640"/>
                </a:lnTo>
                <a:lnTo>
                  <a:pt x="7378712" y="3322463"/>
                </a:lnTo>
                <a:lnTo>
                  <a:pt x="7332348" y="3329942"/>
                </a:lnTo>
                <a:lnTo>
                  <a:pt x="4321140" y="3329942"/>
                </a:lnTo>
                <a:lnTo>
                  <a:pt x="4274776" y="3337420"/>
                </a:lnTo>
                <a:lnTo>
                  <a:pt x="4234509" y="3358243"/>
                </a:lnTo>
                <a:lnTo>
                  <a:pt x="4202756" y="3389996"/>
                </a:lnTo>
                <a:lnTo>
                  <a:pt x="4181932" y="3430263"/>
                </a:lnTo>
                <a:lnTo>
                  <a:pt x="4174454" y="3476627"/>
                </a:lnTo>
                <a:lnTo>
                  <a:pt x="4174454" y="3510914"/>
                </a:lnTo>
                <a:lnTo>
                  <a:pt x="4181932" y="3557278"/>
                </a:lnTo>
                <a:lnTo>
                  <a:pt x="4202756" y="3597544"/>
                </a:lnTo>
                <a:lnTo>
                  <a:pt x="4234509" y="3629297"/>
                </a:lnTo>
                <a:lnTo>
                  <a:pt x="4274776" y="3650121"/>
                </a:lnTo>
                <a:lnTo>
                  <a:pt x="4321140" y="3657599"/>
                </a:lnTo>
                <a:lnTo>
                  <a:pt x="6025191" y="3657599"/>
                </a:lnTo>
                <a:lnTo>
                  <a:pt x="6071555" y="3665077"/>
                </a:lnTo>
                <a:lnTo>
                  <a:pt x="6111821" y="3685901"/>
                </a:lnTo>
                <a:lnTo>
                  <a:pt x="6143574" y="3717654"/>
                </a:lnTo>
                <a:lnTo>
                  <a:pt x="6164398" y="3757921"/>
                </a:lnTo>
                <a:lnTo>
                  <a:pt x="6171876" y="3804285"/>
                </a:lnTo>
                <a:lnTo>
                  <a:pt x="6171876" y="3968114"/>
                </a:lnTo>
                <a:lnTo>
                  <a:pt x="6179354" y="4014478"/>
                </a:lnTo>
                <a:lnTo>
                  <a:pt x="6200178" y="4054744"/>
                </a:lnTo>
                <a:lnTo>
                  <a:pt x="6231931" y="4086497"/>
                </a:lnTo>
                <a:lnTo>
                  <a:pt x="6272198" y="4107321"/>
                </a:lnTo>
                <a:lnTo>
                  <a:pt x="6318562" y="4114799"/>
                </a:lnTo>
                <a:lnTo>
                  <a:pt x="6417502" y="4114799"/>
                </a:lnTo>
                <a:lnTo>
                  <a:pt x="6463865" y="4122277"/>
                </a:lnTo>
                <a:lnTo>
                  <a:pt x="6504132" y="4143101"/>
                </a:lnTo>
                <a:lnTo>
                  <a:pt x="6535885" y="4174854"/>
                </a:lnTo>
                <a:lnTo>
                  <a:pt x="6556709" y="4215121"/>
                </a:lnTo>
                <a:lnTo>
                  <a:pt x="6564187" y="4261485"/>
                </a:lnTo>
                <a:lnTo>
                  <a:pt x="6564187" y="4554856"/>
                </a:lnTo>
                <a:lnTo>
                  <a:pt x="6556709" y="4601220"/>
                </a:lnTo>
                <a:lnTo>
                  <a:pt x="6535885" y="4641487"/>
                </a:lnTo>
                <a:lnTo>
                  <a:pt x="6504132" y="4673240"/>
                </a:lnTo>
                <a:lnTo>
                  <a:pt x="6463865" y="4694063"/>
                </a:lnTo>
                <a:lnTo>
                  <a:pt x="6417502" y="4701541"/>
                </a:lnTo>
                <a:lnTo>
                  <a:pt x="5500305" y="4701541"/>
                </a:lnTo>
                <a:lnTo>
                  <a:pt x="5453941" y="4709020"/>
                </a:lnTo>
                <a:lnTo>
                  <a:pt x="5413674" y="4729843"/>
                </a:lnTo>
                <a:lnTo>
                  <a:pt x="5381921" y="4761596"/>
                </a:lnTo>
                <a:lnTo>
                  <a:pt x="5361097" y="4801863"/>
                </a:lnTo>
                <a:lnTo>
                  <a:pt x="5353619" y="4848227"/>
                </a:lnTo>
                <a:lnTo>
                  <a:pt x="5353619" y="4882514"/>
                </a:lnTo>
                <a:lnTo>
                  <a:pt x="5361097" y="4928878"/>
                </a:lnTo>
                <a:lnTo>
                  <a:pt x="5381921" y="4969144"/>
                </a:lnTo>
                <a:lnTo>
                  <a:pt x="5413674" y="5000897"/>
                </a:lnTo>
                <a:lnTo>
                  <a:pt x="5453941" y="5021721"/>
                </a:lnTo>
                <a:lnTo>
                  <a:pt x="5500305" y="5029199"/>
                </a:lnTo>
                <a:lnTo>
                  <a:pt x="7367025" y="5029199"/>
                </a:lnTo>
                <a:lnTo>
                  <a:pt x="7413389" y="5036677"/>
                </a:lnTo>
                <a:lnTo>
                  <a:pt x="7453655" y="5057501"/>
                </a:lnTo>
                <a:lnTo>
                  <a:pt x="7485408" y="5089254"/>
                </a:lnTo>
                <a:lnTo>
                  <a:pt x="7506232" y="5129521"/>
                </a:lnTo>
                <a:lnTo>
                  <a:pt x="7513710" y="5175885"/>
                </a:lnTo>
                <a:lnTo>
                  <a:pt x="7513710" y="5469256"/>
                </a:lnTo>
                <a:lnTo>
                  <a:pt x="7506232" y="5515620"/>
                </a:lnTo>
                <a:lnTo>
                  <a:pt x="7485408" y="5555886"/>
                </a:lnTo>
                <a:lnTo>
                  <a:pt x="7453655" y="5587639"/>
                </a:lnTo>
                <a:lnTo>
                  <a:pt x="7413389" y="5608463"/>
                </a:lnTo>
                <a:lnTo>
                  <a:pt x="7367025" y="5615941"/>
                </a:lnTo>
                <a:lnTo>
                  <a:pt x="7058089" y="5615941"/>
                </a:lnTo>
                <a:lnTo>
                  <a:pt x="7011725" y="5623419"/>
                </a:lnTo>
                <a:lnTo>
                  <a:pt x="6971458" y="5644243"/>
                </a:lnTo>
                <a:lnTo>
                  <a:pt x="6939705" y="5675996"/>
                </a:lnTo>
                <a:lnTo>
                  <a:pt x="6918881" y="5716263"/>
                </a:lnTo>
                <a:lnTo>
                  <a:pt x="6911403" y="5762627"/>
                </a:lnTo>
                <a:lnTo>
                  <a:pt x="6911403" y="5926456"/>
                </a:lnTo>
                <a:lnTo>
                  <a:pt x="6903925" y="5972820"/>
                </a:lnTo>
                <a:lnTo>
                  <a:pt x="6883101" y="6013086"/>
                </a:lnTo>
                <a:lnTo>
                  <a:pt x="6851348" y="6044839"/>
                </a:lnTo>
                <a:lnTo>
                  <a:pt x="6811081" y="6065663"/>
                </a:lnTo>
                <a:lnTo>
                  <a:pt x="6764718" y="6073141"/>
                </a:lnTo>
                <a:lnTo>
                  <a:pt x="5434969" y="6073141"/>
                </a:lnTo>
                <a:lnTo>
                  <a:pt x="5388605" y="6080619"/>
                </a:lnTo>
                <a:lnTo>
                  <a:pt x="5348338" y="6101443"/>
                </a:lnTo>
                <a:lnTo>
                  <a:pt x="5316585" y="6133196"/>
                </a:lnTo>
                <a:lnTo>
                  <a:pt x="5295762" y="6173463"/>
                </a:lnTo>
                <a:lnTo>
                  <a:pt x="5288283" y="6219827"/>
                </a:lnTo>
                <a:lnTo>
                  <a:pt x="5288283" y="6254114"/>
                </a:lnTo>
                <a:lnTo>
                  <a:pt x="5295762" y="6300478"/>
                </a:lnTo>
                <a:lnTo>
                  <a:pt x="5316585" y="6340744"/>
                </a:lnTo>
                <a:lnTo>
                  <a:pt x="5348338" y="6372497"/>
                </a:lnTo>
                <a:lnTo>
                  <a:pt x="5388605" y="6393321"/>
                </a:lnTo>
                <a:lnTo>
                  <a:pt x="5434969" y="6400799"/>
                </a:lnTo>
                <a:lnTo>
                  <a:pt x="6331033" y="6400799"/>
                </a:lnTo>
                <a:lnTo>
                  <a:pt x="6377396" y="6408277"/>
                </a:lnTo>
                <a:lnTo>
                  <a:pt x="6417663" y="6429101"/>
                </a:lnTo>
                <a:lnTo>
                  <a:pt x="6449416" y="6460854"/>
                </a:lnTo>
                <a:lnTo>
                  <a:pt x="6470240" y="6501121"/>
                </a:lnTo>
                <a:lnTo>
                  <a:pt x="6477718" y="6547485"/>
                </a:lnTo>
                <a:lnTo>
                  <a:pt x="6477718" y="6840856"/>
                </a:lnTo>
                <a:lnTo>
                  <a:pt x="6470240" y="6887220"/>
                </a:lnTo>
                <a:lnTo>
                  <a:pt x="6449416" y="6927486"/>
                </a:lnTo>
                <a:lnTo>
                  <a:pt x="6417663" y="6959239"/>
                </a:lnTo>
                <a:lnTo>
                  <a:pt x="6377396" y="6980063"/>
                </a:lnTo>
                <a:lnTo>
                  <a:pt x="6331033" y="6987541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44235" y="3597412"/>
            <a:ext cx="7216775" cy="647869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542415" marR="1116330" indent="1995170">
              <a:lnSpc>
                <a:spcPts val="3600"/>
              </a:lnSpc>
              <a:spcBef>
                <a:spcPts val="520"/>
              </a:spcBef>
            </a:pPr>
            <a:r>
              <a:rPr lang="zh-TW" altLang="en-US" sz="3300" spc="-490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改善頭皮健康、</a:t>
            </a:r>
            <a:r>
              <a:rPr sz="3300" spc="-49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spc="-869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spc="-83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300" spc="-24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300" spc="-44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300" spc="-16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r>
              <a:rPr sz="3300" spc="-165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spc="-160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spc="-11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spc="-8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r>
              <a:rPr sz="3300" spc="-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3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300" spc="-3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所</a:t>
            </a:r>
            <a:r>
              <a:rPr sz="33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1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肌</a:t>
            </a:r>
            <a:r>
              <a:rPr sz="3300" spc="-89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肉</a:t>
            </a:r>
            <a:r>
              <a:rPr sz="3300" spc="-7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緊</a:t>
            </a:r>
            <a:r>
              <a:rPr sz="3300" spc="-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張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238375">
              <a:lnSpc>
                <a:spcPts val="3360"/>
              </a:lnSpc>
            </a:pPr>
            <a:r>
              <a:rPr sz="3300" spc="-85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尤</a:t>
            </a:r>
            <a:r>
              <a:rPr sz="3300" spc="-88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3300" spc="-111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是</a:t>
            </a:r>
            <a:r>
              <a:rPr lang="zh-TW" altLang="en-US" sz="3300" spc="-375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脖</a:t>
            </a:r>
            <a:r>
              <a:rPr lang="zh-TW" altLang="en-US"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子</a:t>
            </a:r>
            <a:r>
              <a:rPr sz="3300" spc="-229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102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肩</a:t>
            </a:r>
            <a:r>
              <a:rPr lang="zh-TW" altLang="en-US" sz="3300" spc="-145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頸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238375">
              <a:lnSpc>
                <a:spcPts val="3360"/>
              </a:lnSpc>
            </a:pPr>
            <a:r>
              <a:rPr sz="3300" spc="-30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spc="-47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spc="-101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72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spc="-105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3300" spc="-60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lang="zh-TW" altLang="en-US" sz="3300" spc="-605" dirty="0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180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67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spc="-37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05" dirty="0" err="1" smtClean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46990">
              <a:lnSpc>
                <a:spcPts val="3360"/>
              </a:lnSpc>
            </a:pP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防</a:t>
            </a:r>
            <a:r>
              <a:rPr sz="3300" spc="-7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止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膩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spc="-7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同</a:t>
            </a:r>
            <a:r>
              <a:rPr sz="3300" spc="-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3300" spc="-5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也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防</a:t>
            </a:r>
            <a:r>
              <a:rPr sz="3300" spc="-7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止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r>
              <a:rPr sz="3300" spc="-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spc="-1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燥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561079">
              <a:lnSpc>
                <a:spcPts val="3600"/>
              </a:lnSpc>
            </a:pPr>
            <a:r>
              <a:rPr sz="3300" spc="-9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及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62025" marR="954405" indent="391795">
              <a:lnSpc>
                <a:spcPts val="3600"/>
              </a:lnSpc>
              <a:spcBef>
                <a:spcPts val="240"/>
              </a:spcBef>
            </a:pPr>
            <a:r>
              <a:rPr sz="3300" spc="-11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症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7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著</a:t>
            </a:r>
            <a:r>
              <a:rPr sz="3300" spc="-11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良</a:t>
            </a:r>
            <a:r>
              <a:rPr sz="3300" spc="-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好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療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 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spc="-7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4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降</a:t>
            </a:r>
            <a:r>
              <a:rPr sz="3300" spc="-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低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9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質</a:t>
            </a:r>
            <a:r>
              <a:rPr sz="3300" spc="-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醇</a:t>
            </a:r>
            <a:r>
              <a:rPr sz="3300" spc="-7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</a:t>
            </a:r>
            <a:r>
              <a:rPr sz="3300" spc="-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3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r>
              <a:rPr sz="33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荷</a:t>
            </a:r>
            <a:r>
              <a:rPr sz="3300" spc="-8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爾</a:t>
            </a:r>
            <a:r>
              <a:rPr sz="3300" spc="-8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蒙</a:t>
            </a:r>
            <a:r>
              <a:rPr sz="3300" spc="-7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</a:t>
            </a:r>
            <a:r>
              <a:rPr sz="3300" spc="-6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水</a:t>
            </a:r>
            <a:r>
              <a:rPr sz="33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平</a:t>
            </a:r>
            <a:r>
              <a:rPr sz="33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3360"/>
              </a:lnSpc>
            </a:pP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並有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300" spc="-6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節</a:t>
            </a:r>
            <a:r>
              <a:rPr sz="3300" spc="-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情緒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065" marR="5080" algn="ctr">
              <a:lnSpc>
                <a:spcPts val="3600"/>
              </a:lnSpc>
              <a:spcBef>
                <a:spcPts val="240"/>
              </a:spcBef>
            </a:pPr>
            <a:r>
              <a:rPr sz="3300" spc="-2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針</a:t>
            </a: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</a:t>
            </a:r>
            <a:r>
              <a:rPr sz="3300" spc="-2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4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邊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緣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系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統</a:t>
            </a:r>
            <a:r>
              <a:rPr sz="3300" spc="-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情</a:t>
            </a:r>
            <a:r>
              <a:rPr sz="3300" spc="-3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緒</a:t>
            </a:r>
            <a:r>
              <a:rPr sz="3300" spc="-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300" spc="-6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節</a:t>
            </a:r>
            <a:r>
              <a:rPr sz="3300" spc="-9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sz="3300" spc="-43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心</a:t>
            </a:r>
            <a:r>
              <a:rPr sz="33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sz="33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輕</a:t>
            </a:r>
            <a:r>
              <a:rPr sz="3300" spc="-5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焦</a:t>
            </a:r>
            <a:r>
              <a:rPr sz="3300" spc="-5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慮 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196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“</a:t>
            </a:r>
            <a:r>
              <a:rPr sz="3300" spc="-5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開</a:t>
            </a:r>
            <a:r>
              <a:rPr sz="33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啟</a:t>
            </a:r>
            <a:r>
              <a:rPr sz="3300" spc="-196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”</a:t>
            </a:r>
            <a:r>
              <a:rPr sz="3300" spc="-8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第</a:t>
            </a:r>
            <a:r>
              <a:rPr sz="3300" spc="-8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六</a:t>
            </a:r>
            <a:r>
              <a:rPr sz="33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</a:t>
            </a:r>
            <a:r>
              <a:rPr sz="3300" spc="-9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直</a:t>
            </a:r>
            <a:r>
              <a:rPr sz="3300" spc="-7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）</a:t>
            </a:r>
            <a:r>
              <a:rPr sz="3300" spc="-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慢</a:t>
            </a:r>
            <a:r>
              <a:rPr sz="3300" spc="-2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呼</a:t>
            </a: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吸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3360"/>
              </a:lnSpc>
            </a:pPr>
            <a:r>
              <a:rPr sz="3300" spc="-45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讓</a:t>
            </a:r>
            <a:r>
              <a:rPr sz="3300" spc="-1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個</a:t>
            </a:r>
            <a:r>
              <a:rPr sz="33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案</a:t>
            </a:r>
            <a:r>
              <a:rPr sz="3300" spc="-1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更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深</a:t>
            </a:r>
            <a:r>
              <a:rPr sz="3300" spc="-8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層</a:t>
            </a:r>
            <a:r>
              <a:rPr sz="3300" spc="-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300" spc="-6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algn="ctr">
              <a:lnSpc>
                <a:spcPts val="3779"/>
              </a:lnSpc>
            </a:pPr>
            <a:r>
              <a:rPr sz="3300" spc="-7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幫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4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300" spc="-1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神</a:t>
            </a:r>
            <a:r>
              <a:rPr sz="3300" spc="-8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層</a:t>
            </a:r>
            <a:r>
              <a:rPr sz="3300" spc="-7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面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探</a:t>
            </a:r>
            <a:r>
              <a:rPr sz="3300" spc="-8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索</a:t>
            </a:r>
            <a:r>
              <a:rPr sz="3300" spc="-4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3300" spc="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晰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88797" y="4994236"/>
            <a:ext cx="7611745" cy="475745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666115" marR="1567815" indent="-628650">
              <a:lnSpc>
                <a:spcPct val="88700"/>
              </a:lnSpc>
              <a:spcBef>
                <a:spcPts val="615"/>
              </a:spcBef>
              <a:tabLst>
                <a:tab pos="1582420" algn="l"/>
              </a:tabLst>
            </a:pPr>
            <a:r>
              <a:rPr sz="5700" b="1" spc="-892" baseline="26315" dirty="0">
                <a:solidFill>
                  <a:srgbClr val="040404"/>
                </a:solidFill>
                <a:latin typeface="Tahoma"/>
                <a:cs typeface="Tahoma"/>
              </a:rPr>
              <a:t>L</a:t>
            </a:r>
            <a:r>
              <a:rPr sz="5700" b="1" spc="-869" baseline="26315" dirty="0">
                <a:solidFill>
                  <a:srgbClr val="040404"/>
                </a:solidFill>
                <a:latin typeface="Tahoma"/>
                <a:cs typeface="Tahoma"/>
              </a:rPr>
              <a:t>E</a:t>
            </a:r>
            <a:r>
              <a:rPr sz="5700" b="1" spc="-1207" baseline="26315" dirty="0">
                <a:solidFill>
                  <a:srgbClr val="040404"/>
                </a:solidFill>
                <a:latin typeface="Tahoma"/>
                <a:cs typeface="Tahoma"/>
              </a:rPr>
              <a:t>M</a:t>
            </a:r>
            <a:r>
              <a:rPr sz="5700" b="1" spc="-1335" baseline="26315" dirty="0">
                <a:solidFill>
                  <a:srgbClr val="040404"/>
                </a:solidFill>
                <a:latin typeface="Tahoma"/>
                <a:cs typeface="Tahoma"/>
              </a:rPr>
              <a:t>O</a:t>
            </a:r>
            <a:r>
              <a:rPr sz="5700" b="1" spc="-937" baseline="26315" dirty="0">
                <a:solidFill>
                  <a:srgbClr val="040404"/>
                </a:solidFill>
                <a:latin typeface="Tahoma"/>
                <a:cs typeface="Tahoma"/>
              </a:rPr>
              <a:t>N</a:t>
            </a:r>
            <a:r>
              <a:rPr sz="5700" b="1" baseline="26315" dirty="0">
                <a:solidFill>
                  <a:srgbClr val="040404"/>
                </a:solidFill>
                <a:latin typeface="Tahoma"/>
                <a:cs typeface="Tahoma"/>
              </a:rPr>
              <a:t>	</a:t>
            </a:r>
            <a:r>
              <a:rPr sz="3300" spc="-8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spc="-5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spc="-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燥</a:t>
            </a:r>
            <a:r>
              <a:rPr sz="33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癢 </a:t>
            </a:r>
            <a:r>
              <a:rPr sz="3300" spc="-10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天</a:t>
            </a:r>
            <a:r>
              <a:rPr sz="3300" spc="-45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然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spc="-7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spc="-10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真</a:t>
            </a:r>
            <a:r>
              <a:rPr sz="3300" spc="-7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菌</a:t>
            </a:r>
            <a:r>
              <a:rPr sz="3300" spc="-25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特</a:t>
            </a:r>
            <a:r>
              <a:rPr sz="3300" spc="-1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8100" marR="115570">
              <a:lnSpc>
                <a:spcPts val="3600"/>
              </a:lnSpc>
              <a:spcBef>
                <a:spcPts val="60"/>
              </a:spcBef>
            </a:pP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300" spc="-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抗</a:t>
            </a:r>
            <a:r>
              <a:rPr sz="3300" spc="-9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引</a:t>
            </a:r>
            <a:r>
              <a:rPr sz="3300" spc="-4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起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症</a:t>
            </a:r>
            <a:r>
              <a:rPr sz="3300" spc="-5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3300" spc="-6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染 </a:t>
            </a:r>
            <a:r>
              <a:rPr sz="3300" spc="-1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spc="-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調</a:t>
            </a:r>
            <a:r>
              <a:rPr sz="3300" spc="-6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節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10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多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2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脂</a:t>
            </a:r>
            <a:r>
              <a:rPr sz="3300" spc="-7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泌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防</a:t>
            </a:r>
            <a:r>
              <a:rPr sz="3300" spc="-7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止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膩</a:t>
            </a:r>
            <a:r>
              <a:rPr sz="3300" spc="-7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237740">
              <a:lnSpc>
                <a:spcPts val="3360"/>
              </a:lnSpc>
            </a:pPr>
            <a:r>
              <a:rPr sz="3300" spc="-8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導</a:t>
            </a:r>
            <a:r>
              <a:rPr sz="3300" spc="-3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致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7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spc="-2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沉</a:t>
            </a:r>
            <a:r>
              <a:rPr sz="3300" spc="-1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重</a:t>
            </a:r>
            <a:r>
              <a:rPr sz="3300" spc="-5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8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94765">
              <a:lnSpc>
                <a:spcPts val="3600"/>
              </a:lnSpc>
            </a:pPr>
            <a:r>
              <a:rPr sz="3300" spc="-1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檸</a:t>
            </a:r>
            <a:r>
              <a:rPr sz="3300" spc="-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檬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保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平</a:t>
            </a:r>
            <a:r>
              <a:rPr sz="3300" spc="2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衡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42240" marR="30480" indent="1676400">
              <a:lnSpc>
                <a:spcPts val="3600"/>
              </a:lnSpc>
              <a:spcBef>
                <a:spcPts val="240"/>
              </a:spcBef>
            </a:pPr>
            <a:r>
              <a:rPr sz="3300" spc="-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3300" spc="-8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其</a:t>
            </a:r>
            <a:r>
              <a:rPr sz="3300" spc="-2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保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持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3300" spc="-9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爽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7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為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7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spc="-7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帶</a:t>
            </a:r>
            <a:r>
              <a:rPr sz="3300" spc="-9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來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自</a:t>
            </a:r>
            <a:r>
              <a:rPr sz="3300" spc="-45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然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9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澤 </a:t>
            </a:r>
            <a:r>
              <a:rPr sz="3300" spc="-8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屬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9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</a:t>
            </a:r>
            <a:r>
              <a:rPr sz="3300" spc="-2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精</a:t>
            </a:r>
            <a:r>
              <a:rPr sz="3300" spc="-1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80440">
              <a:lnSpc>
                <a:spcPts val="3360"/>
              </a:lnSpc>
            </a:pPr>
            <a:r>
              <a:rPr sz="3300" spc="-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使</a:t>
            </a:r>
            <a:r>
              <a:rPr sz="33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用</a:t>
            </a:r>
            <a:r>
              <a:rPr sz="3300" spc="-4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後</a:t>
            </a:r>
            <a:r>
              <a:rPr sz="3300" spc="-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避</a:t>
            </a:r>
            <a:r>
              <a:rPr sz="3300" spc="-9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免</a:t>
            </a:r>
            <a:r>
              <a:rPr sz="33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3300" spc="-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時</a:t>
            </a:r>
            <a:r>
              <a:rPr sz="3300" spc="-6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</a:t>
            </a:r>
            <a:r>
              <a:rPr sz="3300" spc="-1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曝</a:t>
            </a:r>
            <a:r>
              <a:rPr sz="3300" spc="-1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曬</a:t>
            </a:r>
            <a:r>
              <a:rPr sz="3300" spc="-8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在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強</a:t>
            </a:r>
            <a:r>
              <a:rPr sz="3300" spc="-5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烈</a:t>
            </a:r>
            <a:r>
              <a:rPr sz="3300" spc="-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陽</a:t>
            </a:r>
            <a:r>
              <a:rPr sz="3300" spc="-9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</a:t>
            </a:r>
            <a:r>
              <a:rPr sz="3300" spc="-7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下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866390">
              <a:lnSpc>
                <a:spcPts val="3779"/>
              </a:lnSpc>
            </a:pPr>
            <a:r>
              <a:rPr sz="3300" spc="-3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以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防</a:t>
            </a:r>
            <a:r>
              <a:rPr sz="3300" spc="-7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止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9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膚</a:t>
            </a:r>
            <a:r>
              <a:rPr sz="3300" spc="-9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受</a:t>
            </a:r>
            <a:r>
              <a:rPr sz="3300" spc="-2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傷</a:t>
            </a:r>
            <a:r>
              <a:rPr sz="3300" spc="-5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spc="-10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色</a:t>
            </a:r>
            <a:r>
              <a:rPr sz="3300" spc="-8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素</a:t>
            </a:r>
            <a:r>
              <a:rPr sz="3300" spc="-2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沉</a:t>
            </a:r>
            <a:r>
              <a:rPr sz="3300" spc="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澱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Introductionto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6002" y="0"/>
            <a:ext cx="6931997" cy="41996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1970" y="3484699"/>
            <a:ext cx="335915" cy="335915"/>
            <a:chOff x="1921970" y="3484699"/>
            <a:chExt cx="335915" cy="335915"/>
          </a:xfrm>
        </p:grpSpPr>
        <p:sp>
          <p:nvSpPr>
            <p:cNvPr id="5" name="object 5"/>
            <p:cNvSpPr/>
            <p:nvPr/>
          </p:nvSpPr>
          <p:spPr>
            <a:xfrm>
              <a:off x="1935401" y="3498129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4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1967" y="3484701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4" h="335914">
                  <a:moveTo>
                    <a:pt x="335749" y="167881"/>
                  </a:moveTo>
                  <a:lnTo>
                    <a:pt x="329742" y="123317"/>
                  </a:lnTo>
                  <a:lnTo>
                    <a:pt x="318020" y="95605"/>
                  </a:lnTo>
                  <a:lnTo>
                    <a:pt x="318020" y="167881"/>
                  </a:lnTo>
                  <a:lnTo>
                    <a:pt x="310362" y="215290"/>
                  </a:lnTo>
                  <a:lnTo>
                    <a:pt x="289013" y="256501"/>
                  </a:lnTo>
                  <a:lnTo>
                    <a:pt x="256501" y="289026"/>
                  </a:lnTo>
                  <a:lnTo>
                    <a:pt x="215290" y="310362"/>
                  </a:lnTo>
                  <a:lnTo>
                    <a:pt x="167881" y="318033"/>
                  </a:lnTo>
                  <a:lnTo>
                    <a:pt x="120459" y="310362"/>
                  </a:lnTo>
                  <a:lnTo>
                    <a:pt x="79248" y="289026"/>
                  </a:lnTo>
                  <a:lnTo>
                    <a:pt x="46736" y="256501"/>
                  </a:lnTo>
                  <a:lnTo>
                    <a:pt x="25387" y="215290"/>
                  </a:lnTo>
                  <a:lnTo>
                    <a:pt x="17729" y="167881"/>
                  </a:lnTo>
                  <a:lnTo>
                    <a:pt x="25387" y="120472"/>
                  </a:lnTo>
                  <a:lnTo>
                    <a:pt x="46736" y="79260"/>
                  </a:lnTo>
                  <a:lnTo>
                    <a:pt x="79248" y="46736"/>
                  </a:lnTo>
                  <a:lnTo>
                    <a:pt x="120459" y="25400"/>
                  </a:lnTo>
                  <a:lnTo>
                    <a:pt x="167881" y="17729"/>
                  </a:lnTo>
                  <a:lnTo>
                    <a:pt x="215290" y="25400"/>
                  </a:lnTo>
                  <a:lnTo>
                    <a:pt x="256501" y="46736"/>
                  </a:lnTo>
                  <a:lnTo>
                    <a:pt x="289013" y="79260"/>
                  </a:lnTo>
                  <a:lnTo>
                    <a:pt x="310362" y="120472"/>
                  </a:lnTo>
                  <a:lnTo>
                    <a:pt x="318020" y="167881"/>
                  </a:lnTo>
                  <a:lnTo>
                    <a:pt x="318020" y="95605"/>
                  </a:lnTo>
                  <a:lnTo>
                    <a:pt x="312788" y="83235"/>
                  </a:lnTo>
                  <a:lnTo>
                    <a:pt x="286512" y="49237"/>
                  </a:lnTo>
                  <a:lnTo>
                    <a:pt x="252526" y="22961"/>
                  </a:lnTo>
                  <a:lnTo>
                    <a:pt x="222046" y="10071"/>
                  </a:lnTo>
                  <a:lnTo>
                    <a:pt x="212445" y="6007"/>
                  </a:lnTo>
                  <a:lnTo>
                    <a:pt x="167881" y="0"/>
                  </a:lnTo>
                  <a:lnTo>
                    <a:pt x="123304" y="6007"/>
                  </a:lnTo>
                  <a:lnTo>
                    <a:pt x="83223" y="22961"/>
                  </a:lnTo>
                  <a:lnTo>
                    <a:pt x="49237" y="49237"/>
                  </a:lnTo>
                  <a:lnTo>
                    <a:pt x="22961" y="83235"/>
                  </a:lnTo>
                  <a:lnTo>
                    <a:pt x="6007" y="123317"/>
                  </a:lnTo>
                  <a:lnTo>
                    <a:pt x="0" y="167881"/>
                  </a:lnTo>
                  <a:lnTo>
                    <a:pt x="6007" y="212445"/>
                  </a:lnTo>
                  <a:lnTo>
                    <a:pt x="22961" y="252526"/>
                  </a:lnTo>
                  <a:lnTo>
                    <a:pt x="49237" y="286524"/>
                  </a:lnTo>
                  <a:lnTo>
                    <a:pt x="83223" y="312801"/>
                  </a:lnTo>
                  <a:lnTo>
                    <a:pt x="123304" y="329755"/>
                  </a:lnTo>
                  <a:lnTo>
                    <a:pt x="167881" y="335762"/>
                  </a:lnTo>
                  <a:lnTo>
                    <a:pt x="212445" y="329755"/>
                  </a:lnTo>
                  <a:lnTo>
                    <a:pt x="222046" y="325691"/>
                  </a:lnTo>
                  <a:lnTo>
                    <a:pt x="252526" y="312801"/>
                  </a:lnTo>
                  <a:lnTo>
                    <a:pt x="286512" y="286524"/>
                  </a:lnTo>
                  <a:lnTo>
                    <a:pt x="312788" y="252526"/>
                  </a:lnTo>
                  <a:lnTo>
                    <a:pt x="329742" y="212445"/>
                  </a:lnTo>
                  <a:lnTo>
                    <a:pt x="335749" y="16788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889390" y="4975555"/>
            <a:ext cx="335915" cy="335915"/>
            <a:chOff x="9889390" y="4975555"/>
            <a:chExt cx="335915" cy="335915"/>
          </a:xfrm>
        </p:grpSpPr>
        <p:sp>
          <p:nvSpPr>
            <p:cNvPr id="8" name="object 8"/>
            <p:cNvSpPr/>
            <p:nvPr/>
          </p:nvSpPr>
          <p:spPr>
            <a:xfrm>
              <a:off x="9902821" y="4988985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5" h="309245">
                  <a:moveTo>
                    <a:pt x="154447" y="308895"/>
                  </a:moveTo>
                  <a:lnTo>
                    <a:pt x="105688" y="301007"/>
                  </a:lnTo>
                  <a:lnTo>
                    <a:pt x="63298" y="279052"/>
                  </a:lnTo>
                  <a:lnTo>
                    <a:pt x="29843" y="245597"/>
                  </a:lnTo>
                  <a:lnTo>
                    <a:pt x="7888" y="203207"/>
                  </a:lnTo>
                  <a:lnTo>
                    <a:pt x="0" y="154447"/>
                  </a:lnTo>
                  <a:lnTo>
                    <a:pt x="7894" y="105688"/>
                  </a:lnTo>
                  <a:lnTo>
                    <a:pt x="29862" y="63298"/>
                  </a:lnTo>
                  <a:lnTo>
                    <a:pt x="63327" y="29843"/>
                  </a:lnTo>
                  <a:lnTo>
                    <a:pt x="105714" y="7888"/>
                  </a:lnTo>
                  <a:lnTo>
                    <a:pt x="154447" y="0"/>
                  </a:lnTo>
                  <a:lnTo>
                    <a:pt x="203181" y="7888"/>
                  </a:lnTo>
                  <a:lnTo>
                    <a:pt x="245568" y="29843"/>
                  </a:lnTo>
                  <a:lnTo>
                    <a:pt x="279033" y="63298"/>
                  </a:lnTo>
                  <a:lnTo>
                    <a:pt x="301000" y="105688"/>
                  </a:lnTo>
                  <a:lnTo>
                    <a:pt x="308895" y="154447"/>
                  </a:lnTo>
                  <a:lnTo>
                    <a:pt x="301007" y="203207"/>
                  </a:lnTo>
                  <a:lnTo>
                    <a:pt x="279052" y="245597"/>
                  </a:lnTo>
                  <a:lnTo>
                    <a:pt x="245597" y="279052"/>
                  </a:lnTo>
                  <a:lnTo>
                    <a:pt x="203207" y="301007"/>
                  </a:lnTo>
                  <a:lnTo>
                    <a:pt x="154447" y="308895"/>
                  </a:lnTo>
                  <a:close/>
                </a:path>
              </a:pathLst>
            </a:custGeom>
            <a:solidFill>
              <a:srgbClr val="8BD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89388" y="4975567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335749" y="167868"/>
                  </a:moveTo>
                  <a:lnTo>
                    <a:pt x="329742" y="123304"/>
                  </a:lnTo>
                  <a:lnTo>
                    <a:pt x="318020" y="95592"/>
                  </a:lnTo>
                  <a:lnTo>
                    <a:pt x="318020" y="167868"/>
                  </a:lnTo>
                  <a:lnTo>
                    <a:pt x="310362" y="215277"/>
                  </a:lnTo>
                  <a:lnTo>
                    <a:pt x="289013" y="256489"/>
                  </a:lnTo>
                  <a:lnTo>
                    <a:pt x="256501" y="289013"/>
                  </a:lnTo>
                  <a:lnTo>
                    <a:pt x="215290" y="310349"/>
                  </a:lnTo>
                  <a:lnTo>
                    <a:pt x="167868" y="318020"/>
                  </a:lnTo>
                  <a:lnTo>
                    <a:pt x="120459" y="310349"/>
                  </a:lnTo>
                  <a:lnTo>
                    <a:pt x="79248" y="289013"/>
                  </a:lnTo>
                  <a:lnTo>
                    <a:pt x="46736" y="256489"/>
                  </a:lnTo>
                  <a:lnTo>
                    <a:pt x="25387" y="215277"/>
                  </a:lnTo>
                  <a:lnTo>
                    <a:pt x="17729" y="167868"/>
                  </a:lnTo>
                  <a:lnTo>
                    <a:pt x="25387" y="120459"/>
                  </a:lnTo>
                  <a:lnTo>
                    <a:pt x="46736" y="79248"/>
                  </a:lnTo>
                  <a:lnTo>
                    <a:pt x="79248" y="46723"/>
                  </a:lnTo>
                  <a:lnTo>
                    <a:pt x="120459" y="25387"/>
                  </a:lnTo>
                  <a:lnTo>
                    <a:pt x="167868" y="17716"/>
                  </a:lnTo>
                  <a:lnTo>
                    <a:pt x="215290" y="25387"/>
                  </a:lnTo>
                  <a:lnTo>
                    <a:pt x="256501" y="46723"/>
                  </a:lnTo>
                  <a:lnTo>
                    <a:pt x="289013" y="79248"/>
                  </a:lnTo>
                  <a:lnTo>
                    <a:pt x="310362" y="120459"/>
                  </a:lnTo>
                  <a:lnTo>
                    <a:pt x="318020" y="167868"/>
                  </a:lnTo>
                  <a:lnTo>
                    <a:pt x="318020" y="95592"/>
                  </a:lnTo>
                  <a:lnTo>
                    <a:pt x="312788" y="83223"/>
                  </a:lnTo>
                  <a:lnTo>
                    <a:pt x="286512" y="49237"/>
                  </a:lnTo>
                  <a:lnTo>
                    <a:pt x="252526" y="22948"/>
                  </a:lnTo>
                  <a:lnTo>
                    <a:pt x="222046" y="10071"/>
                  </a:lnTo>
                  <a:lnTo>
                    <a:pt x="212445" y="6007"/>
                  </a:lnTo>
                  <a:lnTo>
                    <a:pt x="167868" y="0"/>
                  </a:lnTo>
                  <a:lnTo>
                    <a:pt x="123304" y="6007"/>
                  </a:lnTo>
                  <a:lnTo>
                    <a:pt x="83223" y="22948"/>
                  </a:lnTo>
                  <a:lnTo>
                    <a:pt x="49237" y="49237"/>
                  </a:lnTo>
                  <a:lnTo>
                    <a:pt x="22961" y="83223"/>
                  </a:lnTo>
                  <a:lnTo>
                    <a:pt x="6007" y="123304"/>
                  </a:lnTo>
                  <a:lnTo>
                    <a:pt x="0" y="167868"/>
                  </a:lnTo>
                  <a:lnTo>
                    <a:pt x="6007" y="212432"/>
                  </a:lnTo>
                  <a:lnTo>
                    <a:pt x="22961" y="252526"/>
                  </a:lnTo>
                  <a:lnTo>
                    <a:pt x="49237" y="286512"/>
                  </a:lnTo>
                  <a:lnTo>
                    <a:pt x="83223" y="312788"/>
                  </a:lnTo>
                  <a:lnTo>
                    <a:pt x="123304" y="329742"/>
                  </a:lnTo>
                  <a:lnTo>
                    <a:pt x="167868" y="335749"/>
                  </a:lnTo>
                  <a:lnTo>
                    <a:pt x="212445" y="329742"/>
                  </a:lnTo>
                  <a:lnTo>
                    <a:pt x="222046" y="325678"/>
                  </a:lnTo>
                  <a:lnTo>
                    <a:pt x="252526" y="312788"/>
                  </a:lnTo>
                  <a:lnTo>
                    <a:pt x="286512" y="286512"/>
                  </a:lnTo>
                  <a:lnTo>
                    <a:pt x="312788" y="252526"/>
                  </a:lnTo>
                  <a:lnTo>
                    <a:pt x="329742" y="212432"/>
                  </a:lnTo>
                  <a:lnTo>
                    <a:pt x="335749" y="167868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94894"/>
            <a:ext cx="7586388" cy="63921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7589" y="856352"/>
            <a:ext cx="7736840" cy="7667625"/>
          </a:xfrm>
          <a:prstGeom prst="rect">
            <a:avLst/>
          </a:prstGeom>
        </p:spPr>
        <p:txBody>
          <a:bodyPr vert="horz" wrap="square" lIns="0" tIns="514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0"/>
              </a:spcBef>
            </a:pPr>
            <a:r>
              <a:rPr sz="11500" spc="-175" dirty="0">
                <a:solidFill>
                  <a:srgbClr val="040404"/>
                </a:solidFill>
                <a:latin typeface="Trebuchet MS"/>
                <a:cs typeface="Trebuchet MS"/>
              </a:rPr>
              <a:t>essentialoils</a:t>
            </a:r>
            <a:endParaRPr sz="11500" dirty="0">
              <a:latin typeface="Trebuchet MS"/>
              <a:cs typeface="Trebuchet MS"/>
            </a:endParaRPr>
          </a:p>
          <a:p>
            <a:pPr marL="1727200">
              <a:lnSpc>
                <a:spcPct val="100000"/>
              </a:lnSpc>
              <a:spcBef>
                <a:spcPts val="1305"/>
              </a:spcBef>
            </a:pPr>
            <a:r>
              <a:rPr sz="3800" b="1" spc="-925" dirty="0">
                <a:solidFill>
                  <a:srgbClr val="040404"/>
                </a:solidFill>
                <a:latin typeface="Tahoma"/>
                <a:cs typeface="Tahoma"/>
              </a:rPr>
              <a:t>R</a:t>
            </a:r>
            <a:r>
              <a:rPr sz="3800" b="1" spc="-890" dirty="0">
                <a:solidFill>
                  <a:srgbClr val="040404"/>
                </a:solidFill>
                <a:latin typeface="Tahoma"/>
                <a:cs typeface="Tahoma"/>
              </a:rPr>
              <a:t>O</a:t>
            </a:r>
            <a:r>
              <a:rPr sz="3800" b="1" spc="-575" dirty="0">
                <a:solidFill>
                  <a:srgbClr val="040404"/>
                </a:solidFill>
                <a:latin typeface="Tahoma"/>
                <a:cs typeface="Tahoma"/>
              </a:rPr>
              <a:t>S</a:t>
            </a:r>
            <a:r>
              <a:rPr sz="3800" b="1" spc="-580" dirty="0">
                <a:solidFill>
                  <a:srgbClr val="040404"/>
                </a:solidFill>
                <a:latin typeface="Tahoma"/>
                <a:cs typeface="Tahoma"/>
              </a:rPr>
              <a:t>E</a:t>
            </a:r>
            <a:r>
              <a:rPr sz="3800" b="1" spc="-805" dirty="0">
                <a:solidFill>
                  <a:srgbClr val="040404"/>
                </a:solidFill>
                <a:latin typeface="Tahoma"/>
                <a:cs typeface="Tahoma"/>
              </a:rPr>
              <a:t>M</a:t>
            </a:r>
            <a:r>
              <a:rPr sz="3800" b="1" spc="-680" dirty="0">
                <a:solidFill>
                  <a:srgbClr val="040404"/>
                </a:solidFill>
                <a:latin typeface="Tahoma"/>
                <a:cs typeface="Tahoma"/>
              </a:rPr>
              <a:t>A</a:t>
            </a:r>
            <a:r>
              <a:rPr sz="3800" b="1" spc="-925" dirty="0">
                <a:solidFill>
                  <a:srgbClr val="040404"/>
                </a:solidFill>
                <a:latin typeface="Tahoma"/>
                <a:cs typeface="Tahoma"/>
              </a:rPr>
              <a:t>R</a:t>
            </a:r>
            <a:r>
              <a:rPr sz="3800" b="1" cap="small" spc="-190" dirty="0">
                <a:solidFill>
                  <a:srgbClr val="040404"/>
                </a:solidFill>
                <a:latin typeface="Tahoma"/>
                <a:cs typeface="Tahoma"/>
              </a:rPr>
              <a:t>y</a:t>
            </a:r>
            <a:endParaRPr sz="3800" dirty="0">
              <a:latin typeface="Tahoma"/>
              <a:cs typeface="Tahoma"/>
            </a:endParaRPr>
          </a:p>
          <a:p>
            <a:pPr marL="2870835" marR="1748155" indent="-635" algn="ctr">
              <a:lnSpc>
                <a:spcPts val="3600"/>
              </a:lnSpc>
              <a:spcBef>
                <a:spcPts val="615"/>
              </a:spcBef>
            </a:pP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spc="-4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部</a:t>
            </a:r>
            <a:r>
              <a:rPr sz="3300" spc="-8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300" spc="-1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 </a:t>
            </a:r>
            <a:r>
              <a:rPr sz="3300" spc="-1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增</a:t>
            </a:r>
            <a:r>
              <a:rPr sz="3300" spc="-20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加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8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囊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8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營</a:t>
            </a:r>
            <a:r>
              <a:rPr sz="3300" spc="-10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養</a:t>
            </a:r>
            <a:r>
              <a:rPr sz="3300" spc="-2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供</a:t>
            </a:r>
            <a:r>
              <a:rPr sz="3300" spc="-5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應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334260" marR="1212215" algn="ctr">
              <a:lnSpc>
                <a:spcPts val="3600"/>
              </a:lnSpc>
            </a:pPr>
            <a:r>
              <a:rPr sz="3300" spc="-5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這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7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10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生</a:t>
            </a:r>
            <a:r>
              <a:rPr sz="33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長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強</a:t>
            </a:r>
            <a:r>
              <a:rPr sz="3300" spc="-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韌 </a:t>
            </a:r>
            <a:r>
              <a:rPr sz="33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6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掉</a:t>
            </a:r>
            <a:r>
              <a:rPr sz="3300" spc="-6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114425" algn="ctr">
              <a:lnSpc>
                <a:spcPts val="3360"/>
              </a:lnSpc>
            </a:pP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3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潔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153920" marR="1031240" indent="381000">
              <a:lnSpc>
                <a:spcPts val="3600"/>
              </a:lnSpc>
              <a:spcBef>
                <a:spcPts val="240"/>
              </a:spcBef>
            </a:pPr>
            <a:r>
              <a:rPr sz="3300" spc="-9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去</a:t>
            </a:r>
            <a:r>
              <a:rPr sz="3300" spc="-3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除</a:t>
            </a:r>
            <a:r>
              <a:rPr sz="3300" spc="-10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多</a:t>
            </a:r>
            <a:r>
              <a:rPr sz="3300" spc="-2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餘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2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脂</a:t>
            </a:r>
            <a:r>
              <a:rPr sz="3300" spc="-4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300" spc="-10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角</a:t>
            </a:r>
            <a:r>
              <a:rPr sz="3300" spc="-9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質</a:t>
            </a:r>
            <a:r>
              <a:rPr sz="3300" spc="-7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層 </a:t>
            </a:r>
            <a:r>
              <a:rPr sz="3300" spc="-7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3300" spc="-4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spc="-8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11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spc="-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spc="-45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癢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10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spc="-3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症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566670" marR="1444625" algn="ctr">
              <a:lnSpc>
                <a:spcPts val="3600"/>
              </a:lnSpc>
            </a:pPr>
            <a:r>
              <a:rPr sz="3300" spc="-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提</a:t>
            </a:r>
            <a:r>
              <a:rPr sz="3300" spc="-9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高</a:t>
            </a:r>
            <a:r>
              <a:rPr sz="3300" spc="-6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警</a:t>
            </a:r>
            <a:r>
              <a:rPr sz="3300" spc="-7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覺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性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9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集</a:t>
            </a:r>
            <a:r>
              <a:rPr sz="3300" spc="-9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注</a:t>
            </a:r>
            <a:r>
              <a:rPr sz="3300" spc="-7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意</a:t>
            </a:r>
            <a:r>
              <a:rPr sz="3300" spc="-6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 </a:t>
            </a:r>
            <a:r>
              <a:rPr sz="3300" spc="-1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增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強</a:t>
            </a:r>
            <a:r>
              <a:rPr sz="3300" spc="-4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清</a:t>
            </a:r>
            <a:r>
              <a:rPr sz="3300" spc="-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晰</a:t>
            </a:r>
            <a:r>
              <a:rPr sz="3300" spc="-9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114425" algn="ctr">
              <a:lnSpc>
                <a:spcPts val="3540"/>
              </a:lnSpc>
            </a:pPr>
            <a:r>
              <a:rPr sz="33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6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spc="-5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焦</a:t>
            </a:r>
            <a:r>
              <a:rPr sz="3300" spc="-8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慮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和</a:t>
            </a:r>
            <a:r>
              <a:rPr sz="3300" spc="-11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spc="-7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壓</a:t>
            </a:r>
            <a:r>
              <a:rPr sz="3300" spc="-8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力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4487" y="5629273"/>
            <a:ext cx="7652384" cy="4244340"/>
          </a:xfrm>
          <a:custGeom>
            <a:avLst/>
            <a:gdLst/>
            <a:ahLst/>
            <a:cxnLst/>
            <a:rect l="l" t="t" r="r" b="b"/>
            <a:pathLst>
              <a:path w="7652384" h="4244340">
                <a:moveTo>
                  <a:pt x="5390290" y="4244341"/>
                </a:moveTo>
                <a:lnTo>
                  <a:pt x="2261681" y="4244341"/>
                </a:lnTo>
                <a:lnTo>
                  <a:pt x="2215317" y="4236863"/>
                </a:lnTo>
                <a:lnTo>
                  <a:pt x="2175051" y="4216040"/>
                </a:lnTo>
                <a:lnTo>
                  <a:pt x="2143298" y="4184287"/>
                </a:lnTo>
                <a:lnTo>
                  <a:pt x="2122474" y="4144020"/>
                </a:lnTo>
                <a:lnTo>
                  <a:pt x="2114996" y="4097656"/>
                </a:lnTo>
                <a:lnTo>
                  <a:pt x="2114996" y="3933827"/>
                </a:lnTo>
                <a:lnTo>
                  <a:pt x="2107518" y="3887463"/>
                </a:lnTo>
                <a:lnTo>
                  <a:pt x="2086694" y="3847196"/>
                </a:lnTo>
                <a:lnTo>
                  <a:pt x="2054941" y="3815443"/>
                </a:lnTo>
                <a:lnTo>
                  <a:pt x="2014674" y="3794620"/>
                </a:lnTo>
                <a:lnTo>
                  <a:pt x="1968310" y="3787141"/>
                </a:lnTo>
                <a:lnTo>
                  <a:pt x="577691" y="3787141"/>
                </a:lnTo>
                <a:lnTo>
                  <a:pt x="531327" y="3779663"/>
                </a:lnTo>
                <a:lnTo>
                  <a:pt x="491061" y="3758840"/>
                </a:lnTo>
                <a:lnTo>
                  <a:pt x="459308" y="3727087"/>
                </a:lnTo>
                <a:lnTo>
                  <a:pt x="438484" y="3686820"/>
                </a:lnTo>
                <a:lnTo>
                  <a:pt x="431006" y="3640456"/>
                </a:lnTo>
                <a:lnTo>
                  <a:pt x="431006" y="3347085"/>
                </a:lnTo>
                <a:lnTo>
                  <a:pt x="438484" y="3300721"/>
                </a:lnTo>
                <a:lnTo>
                  <a:pt x="459308" y="3260454"/>
                </a:lnTo>
                <a:lnTo>
                  <a:pt x="491061" y="3228701"/>
                </a:lnTo>
                <a:lnTo>
                  <a:pt x="531327" y="3207877"/>
                </a:lnTo>
                <a:lnTo>
                  <a:pt x="577691" y="3200399"/>
                </a:lnTo>
                <a:lnTo>
                  <a:pt x="1606063" y="3200399"/>
                </a:lnTo>
                <a:lnTo>
                  <a:pt x="1652427" y="3192921"/>
                </a:lnTo>
                <a:lnTo>
                  <a:pt x="1692693" y="3172097"/>
                </a:lnTo>
                <a:lnTo>
                  <a:pt x="1724446" y="3140344"/>
                </a:lnTo>
                <a:lnTo>
                  <a:pt x="1745270" y="3100078"/>
                </a:lnTo>
                <a:lnTo>
                  <a:pt x="1752748" y="3053714"/>
                </a:lnTo>
                <a:lnTo>
                  <a:pt x="1752748" y="2881254"/>
                </a:lnTo>
                <a:lnTo>
                  <a:pt x="1759593" y="2838206"/>
                </a:lnTo>
                <a:lnTo>
                  <a:pt x="1778688" y="2800672"/>
                </a:lnTo>
                <a:lnTo>
                  <a:pt x="1807875" y="2770855"/>
                </a:lnTo>
                <a:lnTo>
                  <a:pt x="1844993" y="2750962"/>
                </a:lnTo>
                <a:lnTo>
                  <a:pt x="1930775" y="2735436"/>
                </a:lnTo>
                <a:lnTo>
                  <a:pt x="1967893" y="2715544"/>
                </a:lnTo>
                <a:lnTo>
                  <a:pt x="1997080" y="2685727"/>
                </a:lnTo>
                <a:lnTo>
                  <a:pt x="2016175" y="2648192"/>
                </a:lnTo>
                <a:lnTo>
                  <a:pt x="2023020" y="2605145"/>
                </a:lnTo>
                <a:lnTo>
                  <a:pt x="2023020" y="2105027"/>
                </a:lnTo>
                <a:lnTo>
                  <a:pt x="2015542" y="2058663"/>
                </a:lnTo>
                <a:lnTo>
                  <a:pt x="1994718" y="2018397"/>
                </a:lnTo>
                <a:lnTo>
                  <a:pt x="1962965" y="1986643"/>
                </a:lnTo>
                <a:lnTo>
                  <a:pt x="1922698" y="1965820"/>
                </a:lnTo>
                <a:lnTo>
                  <a:pt x="1876334" y="1958342"/>
                </a:lnTo>
                <a:lnTo>
                  <a:pt x="146685" y="1958342"/>
                </a:lnTo>
                <a:lnTo>
                  <a:pt x="117934" y="1955497"/>
                </a:lnTo>
                <a:lnTo>
                  <a:pt x="65304" y="1933697"/>
                </a:lnTo>
                <a:lnTo>
                  <a:pt x="24644" y="1893037"/>
                </a:lnTo>
                <a:lnTo>
                  <a:pt x="2844" y="1840407"/>
                </a:lnTo>
                <a:lnTo>
                  <a:pt x="0" y="1811656"/>
                </a:lnTo>
                <a:lnTo>
                  <a:pt x="0" y="1518285"/>
                </a:lnTo>
                <a:lnTo>
                  <a:pt x="7478" y="1471921"/>
                </a:lnTo>
                <a:lnTo>
                  <a:pt x="28301" y="1431654"/>
                </a:lnTo>
                <a:lnTo>
                  <a:pt x="60054" y="1399901"/>
                </a:lnTo>
                <a:lnTo>
                  <a:pt x="100321" y="1379078"/>
                </a:lnTo>
                <a:lnTo>
                  <a:pt x="146685" y="1371599"/>
                </a:lnTo>
                <a:lnTo>
                  <a:pt x="2447537" y="1371599"/>
                </a:lnTo>
                <a:lnTo>
                  <a:pt x="2493901" y="1364121"/>
                </a:lnTo>
                <a:lnTo>
                  <a:pt x="2534167" y="1343298"/>
                </a:lnTo>
                <a:lnTo>
                  <a:pt x="2565920" y="1311544"/>
                </a:lnTo>
                <a:lnTo>
                  <a:pt x="2586744" y="1271278"/>
                </a:lnTo>
                <a:lnTo>
                  <a:pt x="2594222" y="1224914"/>
                </a:lnTo>
                <a:lnTo>
                  <a:pt x="2594222" y="1190627"/>
                </a:lnTo>
                <a:lnTo>
                  <a:pt x="2586744" y="1144263"/>
                </a:lnTo>
                <a:lnTo>
                  <a:pt x="2565920" y="1103997"/>
                </a:lnTo>
                <a:lnTo>
                  <a:pt x="2534167" y="1072244"/>
                </a:lnTo>
                <a:lnTo>
                  <a:pt x="2493901" y="1051420"/>
                </a:lnTo>
                <a:lnTo>
                  <a:pt x="2447537" y="1043942"/>
                </a:lnTo>
                <a:lnTo>
                  <a:pt x="948720" y="1043942"/>
                </a:lnTo>
                <a:lnTo>
                  <a:pt x="902356" y="1036464"/>
                </a:lnTo>
                <a:lnTo>
                  <a:pt x="862089" y="1015640"/>
                </a:lnTo>
                <a:lnTo>
                  <a:pt x="830336" y="983887"/>
                </a:lnTo>
                <a:lnTo>
                  <a:pt x="809512" y="943620"/>
                </a:lnTo>
                <a:lnTo>
                  <a:pt x="802034" y="897256"/>
                </a:lnTo>
                <a:lnTo>
                  <a:pt x="802034" y="603885"/>
                </a:lnTo>
                <a:lnTo>
                  <a:pt x="809512" y="557521"/>
                </a:lnTo>
                <a:lnTo>
                  <a:pt x="830336" y="517254"/>
                </a:lnTo>
                <a:lnTo>
                  <a:pt x="862089" y="485501"/>
                </a:lnTo>
                <a:lnTo>
                  <a:pt x="902356" y="464678"/>
                </a:lnTo>
                <a:lnTo>
                  <a:pt x="948720" y="457199"/>
                </a:lnTo>
                <a:lnTo>
                  <a:pt x="1879013" y="457199"/>
                </a:lnTo>
                <a:lnTo>
                  <a:pt x="1925377" y="449721"/>
                </a:lnTo>
                <a:lnTo>
                  <a:pt x="1965644" y="428898"/>
                </a:lnTo>
                <a:lnTo>
                  <a:pt x="1997397" y="397144"/>
                </a:lnTo>
                <a:lnTo>
                  <a:pt x="2018221" y="356878"/>
                </a:lnTo>
                <a:lnTo>
                  <a:pt x="2025699" y="310514"/>
                </a:lnTo>
                <a:lnTo>
                  <a:pt x="2025699" y="146685"/>
                </a:lnTo>
                <a:lnTo>
                  <a:pt x="2033177" y="100321"/>
                </a:lnTo>
                <a:lnTo>
                  <a:pt x="2054001" y="60054"/>
                </a:lnTo>
                <a:lnTo>
                  <a:pt x="2085754" y="28301"/>
                </a:lnTo>
                <a:lnTo>
                  <a:pt x="2126021" y="7478"/>
                </a:lnTo>
                <a:lnTo>
                  <a:pt x="2172384" y="0"/>
                </a:lnTo>
                <a:lnTo>
                  <a:pt x="5479587" y="0"/>
                </a:lnTo>
                <a:lnTo>
                  <a:pt x="5535721" y="11165"/>
                </a:lnTo>
                <a:lnTo>
                  <a:pt x="5583309" y="42963"/>
                </a:lnTo>
                <a:lnTo>
                  <a:pt x="5615106" y="90551"/>
                </a:lnTo>
                <a:lnTo>
                  <a:pt x="5626272" y="146685"/>
                </a:lnTo>
                <a:lnTo>
                  <a:pt x="5626272" y="310514"/>
                </a:lnTo>
                <a:lnTo>
                  <a:pt x="5629117" y="339264"/>
                </a:lnTo>
                <a:lnTo>
                  <a:pt x="5650917" y="391895"/>
                </a:lnTo>
                <a:lnTo>
                  <a:pt x="5691577" y="432555"/>
                </a:lnTo>
                <a:lnTo>
                  <a:pt x="5744207" y="454355"/>
                </a:lnTo>
                <a:lnTo>
                  <a:pt x="5772958" y="457199"/>
                </a:lnTo>
                <a:lnTo>
                  <a:pt x="6703401" y="457199"/>
                </a:lnTo>
                <a:lnTo>
                  <a:pt x="6732151" y="460044"/>
                </a:lnTo>
                <a:lnTo>
                  <a:pt x="6784782" y="481844"/>
                </a:lnTo>
                <a:lnTo>
                  <a:pt x="6825441" y="522504"/>
                </a:lnTo>
                <a:lnTo>
                  <a:pt x="6847241" y="575134"/>
                </a:lnTo>
                <a:lnTo>
                  <a:pt x="6850086" y="603885"/>
                </a:lnTo>
                <a:lnTo>
                  <a:pt x="6850086" y="897256"/>
                </a:lnTo>
                <a:lnTo>
                  <a:pt x="6838920" y="953390"/>
                </a:lnTo>
                <a:lnTo>
                  <a:pt x="6807123" y="1000979"/>
                </a:lnTo>
                <a:lnTo>
                  <a:pt x="6759535" y="1032776"/>
                </a:lnTo>
                <a:lnTo>
                  <a:pt x="6703401" y="1043942"/>
                </a:lnTo>
                <a:lnTo>
                  <a:pt x="5204435" y="1043942"/>
                </a:lnTo>
                <a:lnTo>
                  <a:pt x="5175684" y="1046786"/>
                </a:lnTo>
                <a:lnTo>
                  <a:pt x="5123053" y="1068587"/>
                </a:lnTo>
                <a:lnTo>
                  <a:pt x="5082394" y="1109246"/>
                </a:lnTo>
                <a:lnTo>
                  <a:pt x="5060593" y="1161877"/>
                </a:lnTo>
                <a:lnTo>
                  <a:pt x="5057749" y="1190627"/>
                </a:lnTo>
                <a:lnTo>
                  <a:pt x="5057749" y="1224914"/>
                </a:lnTo>
                <a:lnTo>
                  <a:pt x="5068914" y="1281048"/>
                </a:lnTo>
                <a:lnTo>
                  <a:pt x="5100712" y="1328636"/>
                </a:lnTo>
                <a:lnTo>
                  <a:pt x="5148300" y="1360434"/>
                </a:lnTo>
                <a:lnTo>
                  <a:pt x="5204435" y="1371599"/>
                </a:lnTo>
                <a:lnTo>
                  <a:pt x="7505286" y="1371599"/>
                </a:lnTo>
                <a:lnTo>
                  <a:pt x="7534037" y="1374444"/>
                </a:lnTo>
                <a:lnTo>
                  <a:pt x="7586667" y="1396244"/>
                </a:lnTo>
                <a:lnTo>
                  <a:pt x="7627327" y="1436904"/>
                </a:lnTo>
                <a:lnTo>
                  <a:pt x="7649127" y="1489534"/>
                </a:lnTo>
                <a:lnTo>
                  <a:pt x="7651972" y="1518285"/>
                </a:lnTo>
                <a:lnTo>
                  <a:pt x="7651972" y="1811656"/>
                </a:lnTo>
                <a:lnTo>
                  <a:pt x="7640806" y="1867790"/>
                </a:lnTo>
                <a:lnTo>
                  <a:pt x="7609008" y="1915378"/>
                </a:lnTo>
                <a:lnTo>
                  <a:pt x="7561420" y="1947176"/>
                </a:lnTo>
                <a:lnTo>
                  <a:pt x="7505286" y="1958342"/>
                </a:lnTo>
                <a:lnTo>
                  <a:pt x="5775786" y="1958342"/>
                </a:lnTo>
                <a:lnTo>
                  <a:pt x="5747035" y="1961186"/>
                </a:lnTo>
                <a:lnTo>
                  <a:pt x="5694405" y="1982987"/>
                </a:lnTo>
                <a:lnTo>
                  <a:pt x="5653745" y="2023646"/>
                </a:lnTo>
                <a:lnTo>
                  <a:pt x="5631944" y="2076277"/>
                </a:lnTo>
                <a:lnTo>
                  <a:pt x="5629100" y="2105027"/>
                </a:lnTo>
                <a:lnTo>
                  <a:pt x="5629100" y="2605145"/>
                </a:lnTo>
                <a:lnTo>
                  <a:pt x="5635945" y="2648192"/>
                </a:lnTo>
                <a:lnTo>
                  <a:pt x="5655040" y="2685727"/>
                </a:lnTo>
                <a:lnTo>
                  <a:pt x="5684226" y="2715544"/>
                </a:lnTo>
                <a:lnTo>
                  <a:pt x="5721345" y="2735436"/>
                </a:lnTo>
                <a:lnTo>
                  <a:pt x="5807127" y="2750962"/>
                </a:lnTo>
                <a:lnTo>
                  <a:pt x="5844245" y="2770855"/>
                </a:lnTo>
                <a:lnTo>
                  <a:pt x="5873431" y="2800672"/>
                </a:lnTo>
                <a:lnTo>
                  <a:pt x="5892527" y="2838206"/>
                </a:lnTo>
                <a:lnTo>
                  <a:pt x="5899372" y="2881254"/>
                </a:lnTo>
                <a:lnTo>
                  <a:pt x="5899372" y="3053714"/>
                </a:lnTo>
                <a:lnTo>
                  <a:pt x="5902216" y="3082464"/>
                </a:lnTo>
                <a:lnTo>
                  <a:pt x="5924017" y="3135095"/>
                </a:lnTo>
                <a:lnTo>
                  <a:pt x="5964676" y="3175754"/>
                </a:lnTo>
                <a:lnTo>
                  <a:pt x="6017307" y="3197555"/>
                </a:lnTo>
                <a:lnTo>
                  <a:pt x="6046058" y="3200399"/>
                </a:lnTo>
                <a:lnTo>
                  <a:pt x="7074280" y="3200399"/>
                </a:lnTo>
                <a:lnTo>
                  <a:pt x="7103031" y="3203244"/>
                </a:lnTo>
                <a:lnTo>
                  <a:pt x="7155661" y="3225044"/>
                </a:lnTo>
                <a:lnTo>
                  <a:pt x="7196321" y="3265704"/>
                </a:lnTo>
                <a:lnTo>
                  <a:pt x="7218121" y="3318334"/>
                </a:lnTo>
                <a:lnTo>
                  <a:pt x="7220965" y="3347085"/>
                </a:lnTo>
                <a:lnTo>
                  <a:pt x="7220965" y="3640456"/>
                </a:lnTo>
                <a:lnTo>
                  <a:pt x="7209800" y="3696590"/>
                </a:lnTo>
                <a:lnTo>
                  <a:pt x="7178002" y="3744178"/>
                </a:lnTo>
                <a:lnTo>
                  <a:pt x="7130414" y="3775976"/>
                </a:lnTo>
                <a:lnTo>
                  <a:pt x="7074280" y="3787141"/>
                </a:lnTo>
                <a:lnTo>
                  <a:pt x="5683661" y="3787141"/>
                </a:lnTo>
                <a:lnTo>
                  <a:pt x="5654910" y="3789986"/>
                </a:lnTo>
                <a:lnTo>
                  <a:pt x="5602280" y="3811786"/>
                </a:lnTo>
                <a:lnTo>
                  <a:pt x="5561620" y="3852446"/>
                </a:lnTo>
                <a:lnTo>
                  <a:pt x="5539820" y="3905076"/>
                </a:lnTo>
                <a:lnTo>
                  <a:pt x="5536975" y="3933827"/>
                </a:lnTo>
                <a:lnTo>
                  <a:pt x="5536975" y="4097656"/>
                </a:lnTo>
                <a:lnTo>
                  <a:pt x="5534131" y="4126407"/>
                </a:lnTo>
                <a:lnTo>
                  <a:pt x="5512330" y="4179037"/>
                </a:lnTo>
                <a:lnTo>
                  <a:pt x="5471671" y="4219697"/>
                </a:lnTo>
                <a:lnTo>
                  <a:pt x="5419041" y="4241497"/>
                </a:lnTo>
                <a:lnTo>
                  <a:pt x="5390290" y="4244341"/>
                </a:lnTo>
                <a:close/>
              </a:path>
            </a:pathLst>
          </a:custGeom>
          <a:solidFill>
            <a:srgbClr val="FFD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73143" y="4458415"/>
            <a:ext cx="7355205" cy="5342255"/>
          </a:xfrm>
          <a:prstGeom prst="rect">
            <a:avLst/>
          </a:prstGeom>
        </p:spPr>
        <p:txBody>
          <a:bodyPr vert="horz" wrap="square" lIns="0" tIns="321310" rIns="0" bIns="0" rtlCol="0">
            <a:spAutoFit/>
          </a:bodyPr>
          <a:lstStyle/>
          <a:p>
            <a:pPr marR="819785" algn="ctr">
              <a:lnSpc>
                <a:spcPct val="100000"/>
              </a:lnSpc>
              <a:spcBef>
                <a:spcPts val="2530"/>
              </a:spcBef>
            </a:pPr>
            <a:r>
              <a:rPr sz="3800" b="1" spc="-925" dirty="0">
                <a:solidFill>
                  <a:srgbClr val="040404"/>
                </a:solidFill>
                <a:latin typeface="Tahoma"/>
                <a:cs typeface="Tahoma"/>
              </a:rPr>
              <a:t>R</a:t>
            </a:r>
            <a:r>
              <a:rPr sz="3800" b="1" spc="-890" dirty="0">
                <a:solidFill>
                  <a:srgbClr val="040404"/>
                </a:solidFill>
                <a:latin typeface="Tahoma"/>
                <a:cs typeface="Tahoma"/>
              </a:rPr>
              <a:t>O</a:t>
            </a:r>
            <a:r>
              <a:rPr sz="3800" b="1" spc="-805" dirty="0">
                <a:solidFill>
                  <a:srgbClr val="040404"/>
                </a:solidFill>
                <a:latin typeface="Tahoma"/>
                <a:cs typeface="Tahoma"/>
              </a:rPr>
              <a:t>M</a:t>
            </a:r>
            <a:r>
              <a:rPr sz="3800" b="1" spc="-680" dirty="0">
                <a:solidFill>
                  <a:srgbClr val="040404"/>
                </a:solidFill>
                <a:latin typeface="Tahoma"/>
                <a:cs typeface="Tahoma"/>
              </a:rPr>
              <a:t>A</a:t>
            </a:r>
            <a:r>
              <a:rPr sz="3800" b="1" spc="-625" dirty="0">
                <a:solidFill>
                  <a:srgbClr val="040404"/>
                </a:solidFill>
                <a:latin typeface="Tahoma"/>
                <a:cs typeface="Tahoma"/>
              </a:rPr>
              <a:t>N</a:t>
            </a:r>
            <a:r>
              <a:rPr sz="3800" b="1" spc="250" dirty="0">
                <a:solidFill>
                  <a:srgbClr val="040404"/>
                </a:solidFill>
                <a:latin typeface="Tahoma"/>
                <a:cs typeface="Tahoma"/>
              </a:rPr>
              <a:t> </a:t>
            </a:r>
            <a:r>
              <a:rPr sz="3800" b="1" spc="-575" dirty="0">
                <a:solidFill>
                  <a:srgbClr val="040404"/>
                </a:solidFill>
                <a:latin typeface="Tahoma"/>
                <a:cs typeface="Tahoma"/>
              </a:rPr>
              <a:t>C</a:t>
            </a:r>
            <a:r>
              <a:rPr sz="3800" b="1" spc="-640" dirty="0">
                <a:solidFill>
                  <a:srgbClr val="040404"/>
                </a:solidFill>
                <a:latin typeface="Tahoma"/>
                <a:cs typeface="Tahoma"/>
              </a:rPr>
              <a:t>H</a:t>
            </a:r>
            <a:r>
              <a:rPr sz="3800" b="1" spc="-680" dirty="0">
                <a:solidFill>
                  <a:srgbClr val="040404"/>
                </a:solidFill>
                <a:latin typeface="Tahoma"/>
                <a:cs typeface="Tahoma"/>
              </a:rPr>
              <a:t>A</a:t>
            </a:r>
            <a:r>
              <a:rPr sz="3800" b="1" spc="-805" dirty="0">
                <a:solidFill>
                  <a:srgbClr val="040404"/>
                </a:solidFill>
                <a:latin typeface="Tahoma"/>
                <a:cs typeface="Tahoma"/>
              </a:rPr>
              <a:t>M</a:t>
            </a:r>
            <a:r>
              <a:rPr sz="3800" b="1" spc="-890" dirty="0">
                <a:solidFill>
                  <a:srgbClr val="040404"/>
                </a:solidFill>
                <a:latin typeface="Tahoma"/>
                <a:cs typeface="Tahoma"/>
              </a:rPr>
              <a:t>O</a:t>
            </a:r>
            <a:r>
              <a:rPr sz="3800" b="1" spc="-805" dirty="0">
                <a:solidFill>
                  <a:srgbClr val="040404"/>
                </a:solidFill>
                <a:latin typeface="Tahoma"/>
                <a:cs typeface="Tahoma"/>
              </a:rPr>
              <a:t>M</a:t>
            </a:r>
            <a:r>
              <a:rPr sz="3800" b="1" spc="-490" dirty="0">
                <a:solidFill>
                  <a:srgbClr val="040404"/>
                </a:solidFill>
                <a:latin typeface="Tahoma"/>
                <a:cs typeface="Tahoma"/>
              </a:rPr>
              <a:t>I</a:t>
            </a:r>
            <a:r>
              <a:rPr sz="3800" b="1" spc="-595" dirty="0">
                <a:solidFill>
                  <a:srgbClr val="040404"/>
                </a:solidFill>
                <a:latin typeface="Tahoma"/>
                <a:cs typeface="Tahoma"/>
              </a:rPr>
              <a:t>L</a:t>
            </a:r>
            <a:r>
              <a:rPr sz="3800" b="1" spc="-465" dirty="0">
                <a:solidFill>
                  <a:srgbClr val="040404"/>
                </a:solidFill>
                <a:latin typeface="Tahoma"/>
                <a:cs typeface="Tahoma"/>
              </a:rPr>
              <a:t>E</a:t>
            </a:r>
            <a:endParaRPr sz="3800" dirty="0">
              <a:latin typeface="Tahoma"/>
              <a:cs typeface="Tahoma"/>
            </a:endParaRPr>
          </a:p>
          <a:p>
            <a:pPr algn="ctr">
              <a:lnSpc>
                <a:spcPts val="3779"/>
              </a:lnSpc>
              <a:spcBef>
                <a:spcPts val="2115"/>
              </a:spcBef>
            </a:pPr>
            <a:r>
              <a:rPr sz="3300" spc="-94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平</a:t>
            </a:r>
            <a:r>
              <a:rPr sz="3300" spc="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衡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2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油</a:t>
            </a:r>
            <a:r>
              <a:rPr sz="3300" spc="-22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脂</a:t>
            </a:r>
            <a:r>
              <a:rPr sz="3300" spc="-7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分</a:t>
            </a:r>
            <a:r>
              <a:rPr sz="3300" spc="-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泌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14705" marR="806450" algn="ctr">
              <a:lnSpc>
                <a:spcPts val="3600"/>
              </a:lnSpc>
              <a:spcBef>
                <a:spcPts val="240"/>
              </a:spcBef>
            </a:pPr>
            <a:r>
              <a:rPr sz="3300" spc="-11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舒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緩</a:t>
            </a:r>
            <a:r>
              <a:rPr sz="3300" spc="-9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由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度</a:t>
            </a:r>
            <a:r>
              <a:rPr sz="3300" spc="-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spc="-22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燥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過</a:t>
            </a:r>
            <a:r>
              <a:rPr sz="3300" spc="-2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炎</a:t>
            </a:r>
            <a:r>
              <a:rPr sz="3300" spc="-2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症 </a:t>
            </a:r>
            <a:r>
              <a:rPr sz="33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6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4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紅</a:t>
            </a:r>
            <a:r>
              <a:rPr sz="3300" spc="-2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腫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2700" marR="5080" algn="ctr">
              <a:lnSpc>
                <a:spcPts val="3600"/>
              </a:lnSpc>
            </a:pP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10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屑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、</a:t>
            </a:r>
            <a:r>
              <a:rPr sz="3300" spc="-3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乾</a:t>
            </a:r>
            <a:r>
              <a:rPr sz="3300" spc="-45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癢</a:t>
            </a:r>
            <a:r>
              <a:rPr sz="3300" spc="-5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或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2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敏</a:t>
            </a:r>
            <a:r>
              <a:rPr sz="3300" spc="-6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感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1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人</a:t>
            </a:r>
            <a:r>
              <a:rPr sz="3300" spc="-2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群</a:t>
            </a:r>
            <a:r>
              <a:rPr sz="3300" spc="-254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特</a:t>
            </a:r>
            <a:r>
              <a:rPr sz="3300" spc="-3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別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1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 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促</a:t>
            </a:r>
            <a:r>
              <a:rPr sz="3300" spc="-4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頭</a:t>
            </a:r>
            <a:r>
              <a:rPr sz="3300" spc="-10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皮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8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血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液</a:t>
            </a:r>
            <a:r>
              <a:rPr sz="3300" spc="-4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循</a:t>
            </a:r>
            <a:r>
              <a:rPr sz="3300" spc="-16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環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1765300" marR="1758314" indent="269875">
              <a:lnSpc>
                <a:spcPts val="3600"/>
              </a:lnSpc>
            </a:pPr>
            <a:r>
              <a:rPr sz="3300" spc="-5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這</a:t>
            </a:r>
            <a:r>
              <a:rPr sz="3300" spc="-2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對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83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囊</a:t>
            </a:r>
            <a:r>
              <a:rPr sz="3300" spc="-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健</a:t>
            </a:r>
            <a:r>
              <a:rPr sz="3300" spc="-7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康</a:t>
            </a:r>
            <a:r>
              <a:rPr sz="3300" spc="-11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至</a:t>
            </a:r>
            <a:r>
              <a:rPr sz="3300" spc="-66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關</a:t>
            </a:r>
            <a:r>
              <a:rPr sz="3300" spc="-11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重</a:t>
            </a:r>
            <a:r>
              <a:rPr sz="3300" spc="-7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要 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毛</a:t>
            </a:r>
            <a:r>
              <a:rPr sz="3300" spc="-7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髮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的</a:t>
            </a:r>
            <a:r>
              <a:rPr sz="3300" spc="-2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強</a:t>
            </a:r>
            <a:r>
              <a:rPr sz="3300" spc="-21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韌</a:t>
            </a:r>
            <a:r>
              <a:rPr sz="3300" spc="-4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與</a:t>
            </a:r>
            <a:r>
              <a:rPr sz="3300" spc="-9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亮</a:t>
            </a:r>
            <a:r>
              <a:rPr sz="3300" spc="-82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麗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2127250" marR="435609" indent="-1684020">
              <a:lnSpc>
                <a:spcPts val="3600"/>
              </a:lnSpc>
            </a:pP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鎮靜</a:t>
            </a:r>
            <a:r>
              <a:rPr sz="3300" spc="-35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效</a:t>
            </a:r>
            <a:r>
              <a:rPr sz="3300" spc="-9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果</a:t>
            </a:r>
            <a:r>
              <a:rPr sz="3300" spc="-95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有</a:t>
            </a:r>
            <a:r>
              <a:rPr sz="3300" spc="-2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助</a:t>
            </a:r>
            <a:r>
              <a:rPr sz="3300" spc="-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於</a:t>
            </a:r>
            <a:r>
              <a:rPr sz="3300" spc="-34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放</a:t>
            </a:r>
            <a:r>
              <a:rPr sz="3300" spc="-7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鬆</a:t>
            </a:r>
            <a:r>
              <a:rPr sz="3300" spc="-10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</a:t>
            </a:r>
            <a:r>
              <a:rPr sz="3300" spc="-2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腦</a:t>
            </a:r>
            <a:r>
              <a:rPr sz="3300" spc="-4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sz="3300" spc="-18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減</a:t>
            </a:r>
            <a:r>
              <a:rPr sz="3300" spc="-6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少</a:t>
            </a:r>
            <a:r>
              <a:rPr sz="3300" spc="-7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緊</a:t>
            </a:r>
            <a:r>
              <a:rPr sz="3300" spc="-37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張</a:t>
            </a:r>
            <a:r>
              <a:rPr sz="3300" spc="-28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情</a:t>
            </a:r>
            <a:r>
              <a:rPr sz="3300" spc="-21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緒 </a:t>
            </a:r>
            <a:r>
              <a:rPr sz="3300" spc="-34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從</a:t>
            </a:r>
            <a:r>
              <a:rPr sz="3300" spc="-81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而</a:t>
            </a:r>
            <a:r>
              <a:rPr sz="3300" spc="-49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改</a:t>
            </a:r>
            <a:r>
              <a:rPr sz="3300" spc="-869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善</a:t>
            </a:r>
            <a:r>
              <a:rPr sz="3300" spc="-9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睡</a:t>
            </a:r>
            <a:r>
              <a:rPr sz="3300" spc="-17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眠</a:t>
            </a:r>
            <a:r>
              <a:rPr sz="3300" spc="-90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質</a:t>
            </a:r>
            <a:r>
              <a:rPr sz="3300" spc="-1305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量</a:t>
            </a:r>
            <a:r>
              <a:rPr sz="3300" spc="-330" dirty="0">
                <a:solidFill>
                  <a:srgbClr val="0404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sz="3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1487</Words>
  <Application>Microsoft Office PowerPoint</Application>
  <PresentationFormat>自訂</PresentationFormat>
  <Paragraphs>175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SimSun</vt:lpstr>
      <vt:lpstr>新細明體</vt:lpstr>
      <vt:lpstr>標楷體</vt:lpstr>
      <vt:lpstr>Arial</vt:lpstr>
      <vt:lpstr>Calibri</vt:lpstr>
      <vt:lpstr>Sitka Text</vt:lpstr>
      <vt:lpstr>Tahoma</vt:lpstr>
      <vt:lpstr>Trebuchet MS</vt:lpstr>
      <vt:lpstr>Verdana</vt:lpstr>
      <vt:lpstr>Office Theme</vt:lpstr>
      <vt:lpstr>SPA &amp;  MASSAGE</vt:lpstr>
      <vt:lpstr>MASSAGE TIME</vt:lpstr>
      <vt:lpstr>AboUt HeaDacHe</vt:lpstr>
      <vt:lpstr>Massage</vt:lpstr>
      <vt:lpstr>PArTNErS</vt:lpstr>
      <vt:lpstr>PArTNErS</vt:lpstr>
      <vt:lpstr>essentialoil</vt:lpstr>
      <vt:lpstr>Introductionto</vt:lpstr>
      <vt:lpstr>Introductionto</vt:lpstr>
      <vt:lpstr>f essentialoil  ormula [II]</vt:lpstr>
      <vt:lpstr>Introductionto</vt:lpstr>
      <vt:lpstr>頭療後 芳療師 提供 個案 居家建議</vt:lpstr>
      <vt:lpstr>Scalp Healing</vt:lpstr>
      <vt:lpstr>Reference List</vt:lpstr>
      <vt:lpstr>Reference List</vt:lpstr>
      <vt:lpstr>Reference List</vt:lpstr>
      <vt:lpstr>Reference List</vt:lpstr>
      <vt:lpstr>Reference List</vt:lpstr>
      <vt:lpstr>Reference List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</dc:title>
  <dc:creator>呂Lu靜宜Snaca</dc:creator>
  <cp:keywords>DAGWVtQCOHE,BAFy0O-I5aA</cp:keywords>
  <cp:lastModifiedBy>呂靜宜</cp:lastModifiedBy>
  <cp:revision>3</cp:revision>
  <dcterms:created xsi:type="dcterms:W3CDTF">2024-11-15T01:53:37Z</dcterms:created>
  <dcterms:modified xsi:type="dcterms:W3CDTF">2024-11-15T02:31:04Z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2024-11-15T00:00:00Z</vt:filetime>
  </property>
  <property fmtid="{D5CDD505-2E9C-101B-9397-08002B2CF9AE}" pid="5" name="NXPowerLiteLastOptimized">
    <vt:lpwstr>3768994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S10.3.1</vt:lpwstr>
  </property>
</Properties>
</file>